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2" autoAdjust="0"/>
    <p:restoredTop sz="90929"/>
  </p:normalViewPr>
  <p:slideViewPr>
    <p:cSldViewPr showGuides="1">
      <p:cViewPr varScale="1">
        <p:scale>
          <a:sx n="138" d="100"/>
          <a:sy n="138" d="100"/>
        </p:scale>
        <p:origin x="-55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78838" cy="4630738"/>
            <a:chOff x="0" y="0"/>
            <a:chExt cx="5341" cy="388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857250"/>
            <a:ext cx="7772400" cy="857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114550"/>
            <a:ext cx="6400800" cy="13144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08ABFB-8FB7-4FFD-B5E6-25C751D0EB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75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D29F9-F8F4-4F34-A5DE-4F0B024B7A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34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171450"/>
            <a:ext cx="1943100" cy="44005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171450"/>
            <a:ext cx="5676900" cy="44005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35CEF-E04E-4E99-BE7B-5237834DE8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68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14498-4D44-493D-B681-2EDB9F5468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73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743A0-EF3D-4E57-AA32-CD344795E5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231106"/>
            <a:ext cx="3810000" cy="33408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31106"/>
            <a:ext cx="3810000" cy="33408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1DDC-3D4E-40E6-B047-E9D1185FC6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67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C3EBE-323E-4A5F-B585-C1190739AD5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7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3AFB-1CFA-4B11-B71C-B7CF36FB81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16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86D06-4BDB-402A-89A9-C76781D67B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1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B00F3-A305-4E7A-8C17-86746CC3A1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63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4D204-E69C-4B84-85EA-1B2CFCB734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43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478838" cy="4630738"/>
            <a:chOff x="0" y="0"/>
            <a:chExt cx="5341" cy="3889"/>
          </a:xfrm>
        </p:grpSpPr>
        <p:sp>
          <p:nvSpPr>
            <p:cNvPr id="1032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145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F80906D6-158F-4B52-887A-11A0440112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30313"/>
            <a:ext cx="7772400" cy="334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795" y="483518"/>
            <a:ext cx="5472410" cy="857250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 smtClean="0">
                <a:effectLst/>
                <a:latin typeface="Benelux" pitchFamily="2" charset="0"/>
              </a:rPr>
              <a:t>Komm nach Hause!</a:t>
            </a:r>
            <a:r>
              <a:rPr lang="de-DE" sz="3200" b="1" dirty="0" smtClean="0">
                <a:effectLst/>
                <a:latin typeface="Benelux" pitchFamily="2" charset="0"/>
              </a:rPr>
              <a:t> </a:t>
            </a:r>
            <a:r>
              <a:rPr lang="de-DE" dirty="0">
                <a:latin typeface="Benelux" pitchFamily="2" charset="0"/>
              </a:rPr>
              <a:t/>
            </a:r>
            <a:br>
              <a:rPr lang="de-DE" dirty="0">
                <a:latin typeface="Benelux" pitchFamily="2" charset="0"/>
              </a:rPr>
            </a:br>
            <a:r>
              <a:rPr lang="de-DE" sz="2000" b="1" dirty="0" smtClean="0">
                <a:effectLst/>
                <a:latin typeface="Benelux" pitchFamily="2" charset="0"/>
              </a:rPr>
              <a:t>Lukas 15,11-24</a:t>
            </a:r>
            <a:endParaRPr lang="de-DE" sz="2000" b="1" dirty="0" smtClean="0">
              <a:effectLst/>
              <a:latin typeface="Benelux" pitchFamily="2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42964" y="1635646"/>
            <a:ext cx="4458072" cy="3168352"/>
          </a:xfrm>
        </p:spPr>
        <p:txBody>
          <a:bodyPr/>
          <a:lstStyle/>
          <a:p>
            <a:pPr marL="609600" indent="-609600" algn="l" eaLnBrk="1" hangingPunct="1">
              <a:buClr>
                <a:srgbClr val="00FF00"/>
              </a:buClr>
              <a:buSzTx/>
              <a:buFont typeface="+mj-lt"/>
              <a:buAutoNum type="arabicPeriod"/>
              <a:defRPr/>
            </a:pPr>
            <a:r>
              <a:rPr lang="de-DE" sz="2400" b="1" smtClean="0">
                <a:solidFill>
                  <a:srgbClr val="00FF00"/>
                </a:solidFill>
                <a:effectLst/>
                <a:latin typeface="Benelux" pitchFamily="2" charset="0"/>
              </a:rPr>
              <a:t>Er </a:t>
            </a:r>
            <a:r>
              <a:rPr lang="de-DE" sz="2400" b="1" dirty="0" smtClean="0">
                <a:solidFill>
                  <a:srgbClr val="00FF00"/>
                </a:solidFill>
                <a:effectLst/>
                <a:latin typeface="Benelux" pitchFamily="2" charset="0"/>
              </a:rPr>
              <a:t>schaut um sich</a:t>
            </a:r>
            <a:endParaRPr lang="de-DE" sz="2400" b="1" dirty="0" smtClean="0">
              <a:solidFill>
                <a:srgbClr val="00FF00"/>
              </a:solidFill>
              <a:effectLst/>
              <a:latin typeface="Benelux" pitchFamily="2" charset="0"/>
            </a:endParaRPr>
          </a:p>
          <a:p>
            <a:pPr marL="609600" indent="-609600" algn="l" eaLnBrk="1" hangingPunct="1">
              <a:buClr>
                <a:srgbClr val="00FF00"/>
              </a:buClr>
              <a:buSzTx/>
              <a:buFont typeface="Wingdings" pitchFamily="2" charset="2"/>
              <a:buAutoNum type="arabicPeriod" startAt="2"/>
              <a:defRPr/>
            </a:pPr>
            <a:r>
              <a:rPr lang="de-DE" sz="2400" b="1" dirty="0" smtClean="0">
                <a:solidFill>
                  <a:srgbClr val="00FF00"/>
                </a:solidFill>
                <a:effectLst/>
                <a:latin typeface="Benelux" pitchFamily="2" charset="0"/>
              </a:rPr>
              <a:t>Er beschwert sich</a:t>
            </a:r>
            <a:endParaRPr lang="de-DE" sz="2400" b="1" dirty="0" smtClean="0">
              <a:solidFill>
                <a:srgbClr val="00FF00"/>
              </a:solidFill>
              <a:effectLst/>
              <a:latin typeface="Benelux" pitchFamily="2" charset="0"/>
            </a:endParaRPr>
          </a:p>
          <a:p>
            <a:pPr marL="609600" indent="-609600" algn="l" eaLnBrk="1" hangingPunct="1">
              <a:buClr>
                <a:srgbClr val="00FF00"/>
              </a:buClr>
              <a:buSzTx/>
              <a:buFont typeface="Wingdings" pitchFamily="2" charset="2"/>
              <a:buAutoNum type="arabicPeriod" startAt="2"/>
              <a:defRPr/>
            </a:pPr>
            <a:r>
              <a:rPr lang="de-DE" sz="2400" b="1" dirty="0" smtClean="0">
                <a:solidFill>
                  <a:srgbClr val="00FF00"/>
                </a:solidFill>
                <a:effectLst/>
                <a:latin typeface="Benelux" pitchFamily="2" charset="0"/>
              </a:rPr>
              <a:t>Er beeilt sich</a:t>
            </a:r>
          </a:p>
          <a:p>
            <a:pPr marL="609600" indent="-609600" algn="l" eaLnBrk="1" hangingPunct="1">
              <a:buClr>
                <a:srgbClr val="00FF00"/>
              </a:buClr>
              <a:buSzTx/>
              <a:buFont typeface="Wingdings" pitchFamily="2" charset="2"/>
              <a:buAutoNum type="arabicPeriod" startAt="2"/>
              <a:defRPr/>
            </a:pPr>
            <a:r>
              <a:rPr lang="de-DE" sz="2400" b="1" dirty="0" smtClean="0">
                <a:solidFill>
                  <a:srgbClr val="00FF00"/>
                </a:solidFill>
                <a:effectLst/>
                <a:latin typeface="Benelux" pitchFamily="2" charset="0"/>
              </a:rPr>
              <a:t>Er verkalkuliert sich</a:t>
            </a:r>
          </a:p>
          <a:p>
            <a:pPr marL="609600" indent="-609600" algn="l" eaLnBrk="1" hangingPunct="1">
              <a:buClr>
                <a:srgbClr val="00FF00"/>
              </a:buClr>
              <a:buSzTx/>
              <a:buFont typeface="Wingdings" pitchFamily="2" charset="2"/>
              <a:buAutoNum type="arabicPeriod" startAt="2"/>
              <a:defRPr/>
            </a:pPr>
            <a:r>
              <a:rPr lang="de-DE" sz="2400" b="1" dirty="0" smtClean="0">
                <a:solidFill>
                  <a:srgbClr val="00FF00"/>
                </a:solidFill>
                <a:effectLst/>
                <a:latin typeface="Benelux" pitchFamily="2" charset="0"/>
              </a:rPr>
              <a:t>Er kommt zu sich</a:t>
            </a:r>
          </a:p>
          <a:p>
            <a:pPr marL="609600" indent="-609600" algn="l" eaLnBrk="1" hangingPunct="1">
              <a:buClr>
                <a:srgbClr val="00FF00"/>
              </a:buClr>
              <a:buSzTx/>
              <a:buFont typeface="Wingdings" pitchFamily="2" charset="2"/>
              <a:buAutoNum type="arabicPeriod" startAt="2"/>
              <a:defRPr/>
            </a:pPr>
            <a:r>
              <a:rPr lang="de-DE" sz="2400" b="1" dirty="0" smtClean="0">
                <a:solidFill>
                  <a:srgbClr val="00FF00"/>
                </a:solidFill>
                <a:effectLst/>
                <a:latin typeface="Benelux" pitchFamily="2" charset="0"/>
              </a:rPr>
              <a:t>Er schlägt in sich</a:t>
            </a:r>
          </a:p>
          <a:p>
            <a:pPr marL="609600" indent="-609600" algn="l" eaLnBrk="1" hangingPunct="1">
              <a:buClr>
                <a:srgbClr val="00FF00"/>
              </a:buClr>
              <a:buSzTx/>
              <a:buFont typeface="Wingdings" pitchFamily="2" charset="2"/>
              <a:buAutoNum type="arabicPeriod" startAt="2"/>
              <a:defRPr/>
            </a:pPr>
            <a:r>
              <a:rPr lang="de-DE" sz="2400" b="1" dirty="0" smtClean="0">
                <a:solidFill>
                  <a:srgbClr val="00FF00"/>
                </a:solidFill>
                <a:effectLst/>
                <a:latin typeface="Benelux" pitchFamily="2" charset="0"/>
              </a:rPr>
              <a:t>Er geht nach Hause</a:t>
            </a:r>
            <a:endParaRPr lang="de-DE" sz="2400" b="1" dirty="0" smtClean="0">
              <a:solidFill>
                <a:srgbClr val="00FF00"/>
              </a:solidFill>
              <a:effectLst/>
              <a:latin typeface="Benelux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5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75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75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75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75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75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75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/>
    </p:bldLst>
  </p:timing>
</p:sld>
</file>

<file path=ppt/theme/theme1.xml><?xml version="1.0" encoding="utf-8"?>
<a:theme xmlns:a="http://schemas.openxmlformats.org/drawingml/2006/main" name="Blaue Diagonale">
  <a:themeElements>
    <a:clrScheme name="Blaue Diagonale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aue Diagona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ue Diagonale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e Diagonale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ue Diagonal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ue Diagonale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Designs\Blaue Diagonale.pot</Template>
  <TotalTime>0</TotalTime>
  <Words>29</Words>
  <Application>Microsoft Office PowerPoint</Application>
  <PresentationFormat>Bildschirmpräsentation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Blaue Diagonale</vt:lpstr>
      <vt:lpstr>Komm nach Hause!  Lukas 15,11-24</vt:lpstr>
    </vt:vector>
  </TitlesOfParts>
  <Company>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„Es steht geschrieben!“  Mt. 4,4</dc:title>
  <dc:creator>tkarker</dc:creator>
  <cp:lastModifiedBy>Thomas Karker</cp:lastModifiedBy>
  <cp:revision>6</cp:revision>
  <cp:lastPrinted>1601-01-01T00:00:00Z</cp:lastPrinted>
  <dcterms:created xsi:type="dcterms:W3CDTF">2011-02-08T16:30:20Z</dcterms:created>
  <dcterms:modified xsi:type="dcterms:W3CDTF">2025-05-19T08:26:33Z</dcterms:modified>
</cp:coreProperties>
</file>