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1" r:id="rId2"/>
    <p:sldId id="302" r:id="rId3"/>
    <p:sldId id="303" r:id="rId4"/>
    <p:sldId id="304" r:id="rId5"/>
    <p:sldId id="305" r:id="rId6"/>
    <p:sldId id="306" r:id="rId7"/>
    <p:sldId id="307" r:id="rId8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59" autoAdjust="0"/>
    <p:restoredTop sz="92749" autoAdjust="0"/>
  </p:normalViewPr>
  <p:slideViewPr>
    <p:cSldViewPr>
      <p:cViewPr varScale="1">
        <p:scale>
          <a:sx n="87" d="100"/>
          <a:sy n="87" d="100"/>
        </p:scale>
        <p:origin x="-570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4D1B69EC-45DD-4C8B-A1D8-93F60CAB52A9}" type="slidenum">
              <a:rPr lang="de-DE" smtClean="0">
                <a:solidFill>
                  <a:srgbClr val="000000"/>
                </a:solidFill>
                <a:latin typeface="Times New Roman" pitchFamily="16" charset="0"/>
              </a:rPr>
              <a:pPr/>
              <a:t>1</a:t>
            </a:fld>
            <a:endParaRPr 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546BAE7-3938-4BB6-8D89-9AD35E1A4264}" type="slidenum">
              <a:rPr lang="de-DE"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1</a:t>
            </a:fld>
            <a:endParaRPr lang="de-DE" sz="1400">
              <a:solidFill>
                <a:srgbClr val="000000"/>
              </a:solidFill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8213" cy="4781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4763044C-8786-4739-8327-2BC05C4921E1}" type="slidenum">
              <a:rPr lang="de-DE" smtClean="0">
                <a:solidFill>
                  <a:srgbClr val="000000"/>
                </a:solidFill>
                <a:latin typeface="Times New Roman" pitchFamily="16" charset="0"/>
              </a:rPr>
              <a:pPr/>
              <a:t>2</a:t>
            </a:fld>
            <a:endParaRPr 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26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0EB068CF-B2C8-4300-A286-0D6A5BD74018}" type="slidenum">
              <a:rPr lang="de-DE"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2</a:t>
            </a:fld>
            <a:endParaRPr lang="de-DE" sz="1400">
              <a:solidFill>
                <a:srgbClr val="000000"/>
              </a:solidFill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8213" cy="4781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4E511942-0DA5-4714-94A5-BDABB678EC99}" type="slidenum">
              <a:rPr lang="de-DE" smtClean="0">
                <a:solidFill>
                  <a:srgbClr val="000000"/>
                </a:solidFill>
                <a:latin typeface="Times New Roman" pitchFamily="16" charset="0"/>
              </a:rPr>
              <a:pPr/>
              <a:t>3</a:t>
            </a:fld>
            <a:endParaRPr 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40C304CB-B820-43B9-AF48-4A42AC95FAA9}" type="slidenum">
              <a:rPr lang="de-DE"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3</a:t>
            </a:fld>
            <a:endParaRPr lang="de-DE" sz="1400">
              <a:solidFill>
                <a:srgbClr val="000000"/>
              </a:solidFill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8213" cy="4781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2948EBF1-E17C-4079-AF7F-7B46D63B5CA5}" type="slidenum">
              <a:rPr lang="de-DE" smtClean="0">
                <a:solidFill>
                  <a:srgbClr val="000000"/>
                </a:solidFill>
                <a:latin typeface="Times New Roman" pitchFamily="16" charset="0"/>
              </a:rPr>
              <a:pPr/>
              <a:t>4</a:t>
            </a:fld>
            <a:endParaRPr 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6C960A32-0906-43C3-99B9-FE03D252F6D6}" type="slidenum">
              <a:rPr lang="de-DE"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4</a:t>
            </a:fld>
            <a:endParaRPr lang="de-DE" sz="1400">
              <a:solidFill>
                <a:srgbClr val="000000"/>
              </a:solidFill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8213" cy="4781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BFE683E9-72E8-43F4-B82A-D8DE7F856CF3}" type="slidenum">
              <a:rPr lang="de-DE" smtClean="0">
                <a:solidFill>
                  <a:srgbClr val="000000"/>
                </a:solidFill>
                <a:latin typeface="Times New Roman" pitchFamily="16" charset="0"/>
              </a:rPr>
              <a:pPr/>
              <a:t>5</a:t>
            </a:fld>
            <a:endParaRPr 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B157B569-80D4-4BF6-BD8D-A373EEAB1B17}" type="slidenum">
              <a:rPr lang="de-DE"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5</a:t>
            </a:fld>
            <a:endParaRPr lang="de-DE" sz="1400">
              <a:solidFill>
                <a:srgbClr val="000000"/>
              </a:solidFill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8213" cy="4781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A4302BC6-0216-449E-ACD3-A3047D4458E2}" type="slidenum">
              <a:rPr lang="de-DE" smtClean="0">
                <a:solidFill>
                  <a:srgbClr val="000000"/>
                </a:solidFill>
                <a:latin typeface="Times New Roman" pitchFamily="16" charset="0"/>
              </a:rPr>
              <a:pPr/>
              <a:t>6</a:t>
            </a:fld>
            <a:endParaRPr 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536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149E1C19-B1F6-4E0B-9FF2-918D178A2A3A}" type="slidenum">
              <a:rPr lang="de-DE"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6</a:t>
            </a:fld>
            <a:endParaRPr lang="de-DE" sz="1400">
              <a:solidFill>
                <a:srgbClr val="000000"/>
              </a:solidFill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8213" cy="4781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5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fld id="{DA1DC0E1-A4BE-440E-81AD-4D088300C263}" type="slidenum">
              <a:rPr lang="de-DE" smtClean="0">
                <a:solidFill>
                  <a:srgbClr val="000000"/>
                </a:solidFill>
                <a:latin typeface="Times New Roman" pitchFamily="16" charset="0"/>
              </a:rPr>
              <a:pPr/>
              <a:t>7</a:t>
            </a:fld>
            <a:endParaRPr lang="de-DE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67075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>
              <a:lnSpc>
                <a:spcPct val="95000"/>
              </a:lnSpc>
              <a:buClrTx/>
              <a:buFontTx/>
              <a:buNone/>
            </a:pPr>
            <a:fld id="{3271A9A4-696F-446A-80C0-574039FBF202}" type="slidenum">
              <a:rPr lang="de-DE" sz="1400">
                <a:solidFill>
                  <a:srgbClr val="000000"/>
                </a:solidFill>
                <a:latin typeface="Times New Roman" pitchFamily="16" charset="0"/>
                <a:cs typeface="Arial Unicode MS" pitchFamily="32" charset="0"/>
              </a:rPr>
              <a:pPr algn="r" eaLnBrk="1">
                <a:lnSpc>
                  <a:spcPct val="95000"/>
                </a:lnSpc>
                <a:buClrTx/>
                <a:buFontTx/>
                <a:buNone/>
              </a:pPr>
              <a:t>7</a:t>
            </a:fld>
            <a:endParaRPr lang="de-DE" sz="1400">
              <a:solidFill>
                <a:srgbClr val="000000"/>
              </a:solidFill>
              <a:latin typeface="Times New Roman" pitchFamily="16" charset="0"/>
              <a:cs typeface="Arial Unicode MS" pitchFamily="32" charset="0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18213" cy="478155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26.06.2021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bleki.de/mbg/05/0227.html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bleki.de/mbg/05/0227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Group 13"/>
          <p:cNvGraphicFramePr>
            <a:graphicFrameLocks noGrp="1"/>
          </p:cNvGraphicFramePr>
          <p:nvPr/>
        </p:nvGraphicFramePr>
        <p:xfrm>
          <a:off x="931863" y="625078"/>
          <a:ext cx="7421562" cy="614363"/>
        </p:xfrm>
        <a:graphic>
          <a:graphicData uri="http://schemas.openxmlformats.org/drawingml/2006/table">
            <a:tbl>
              <a:tblPr/>
              <a:tblGrid>
                <a:gridCol w="604409"/>
                <a:gridCol w="604409"/>
                <a:gridCol w="604409"/>
                <a:gridCol w="254979"/>
                <a:gridCol w="565262"/>
                <a:gridCol w="673326"/>
                <a:gridCol w="581886"/>
                <a:gridCol w="573574"/>
                <a:gridCol w="573574"/>
                <a:gridCol w="598511"/>
                <a:gridCol w="698264"/>
                <a:gridCol w="581886"/>
                <a:gridCol w="507073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0" name="Line 44"/>
          <p:cNvSpPr>
            <a:spLocks noChangeShapeType="1"/>
          </p:cNvSpPr>
          <p:nvPr/>
        </p:nvSpPr>
        <p:spPr bwMode="auto">
          <a:xfrm rot="60000">
            <a:off x="6646863" y="645319"/>
            <a:ext cx="17462" cy="583406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41" name="Line 44"/>
          <p:cNvSpPr>
            <a:spLocks noChangeShapeType="1"/>
          </p:cNvSpPr>
          <p:nvPr/>
        </p:nvSpPr>
        <p:spPr bwMode="auto">
          <a:xfrm rot="60000" flipH="1">
            <a:off x="3635375" y="639367"/>
            <a:ext cx="1588" cy="59174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578769"/>
            <a:ext cx="5753100" cy="232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539552" y="4399925"/>
            <a:ext cx="215956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/>
              <a:t>aus : </a:t>
            </a:r>
            <a:r>
              <a:rPr lang="de-DE" sz="800" u="sng" dirty="0">
                <a:hlinkClick r:id="rId5"/>
              </a:rPr>
              <a:t>http://www.bleki.de/mbg/05/0227.html</a:t>
            </a:r>
            <a:endParaRPr lang="de-DE" sz="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61234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Group 13"/>
          <p:cNvGraphicFramePr>
            <a:graphicFrameLocks noGrp="1"/>
          </p:cNvGraphicFramePr>
          <p:nvPr/>
        </p:nvGraphicFramePr>
        <p:xfrm>
          <a:off x="931863" y="625078"/>
          <a:ext cx="7421562" cy="614363"/>
        </p:xfrm>
        <a:graphic>
          <a:graphicData uri="http://schemas.openxmlformats.org/drawingml/2006/table">
            <a:tbl>
              <a:tblPr/>
              <a:tblGrid>
                <a:gridCol w="604409"/>
                <a:gridCol w="604409"/>
                <a:gridCol w="604409"/>
                <a:gridCol w="254979"/>
                <a:gridCol w="565262"/>
                <a:gridCol w="673326"/>
                <a:gridCol w="581886"/>
                <a:gridCol w="573574"/>
                <a:gridCol w="573574"/>
                <a:gridCol w="598511"/>
                <a:gridCol w="698264"/>
                <a:gridCol w="581886"/>
                <a:gridCol w="507073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105" name="Line 44"/>
          <p:cNvSpPr>
            <a:spLocks noChangeShapeType="1"/>
          </p:cNvSpPr>
          <p:nvPr/>
        </p:nvSpPr>
        <p:spPr bwMode="auto">
          <a:xfrm rot="60000">
            <a:off x="6646863" y="645319"/>
            <a:ext cx="17462" cy="583406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106" name="Line 44"/>
          <p:cNvSpPr>
            <a:spLocks noChangeShapeType="1"/>
          </p:cNvSpPr>
          <p:nvPr/>
        </p:nvSpPr>
        <p:spPr bwMode="auto">
          <a:xfrm rot="60000" flipH="1">
            <a:off x="3635375" y="639367"/>
            <a:ext cx="1588" cy="59174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807369"/>
            <a:ext cx="57531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380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Group 13"/>
          <p:cNvGraphicFramePr>
            <a:graphicFrameLocks noGrp="1"/>
          </p:cNvGraphicFramePr>
          <p:nvPr/>
        </p:nvGraphicFramePr>
        <p:xfrm>
          <a:off x="931863" y="625078"/>
          <a:ext cx="7421562" cy="614363"/>
        </p:xfrm>
        <a:graphic>
          <a:graphicData uri="http://schemas.openxmlformats.org/drawingml/2006/table">
            <a:tbl>
              <a:tblPr/>
              <a:tblGrid>
                <a:gridCol w="604409"/>
                <a:gridCol w="604409"/>
                <a:gridCol w="604409"/>
                <a:gridCol w="254979"/>
                <a:gridCol w="565262"/>
                <a:gridCol w="673326"/>
                <a:gridCol w="581886"/>
                <a:gridCol w="573574"/>
                <a:gridCol w="573574"/>
                <a:gridCol w="598511"/>
                <a:gridCol w="698264"/>
                <a:gridCol w="581886"/>
                <a:gridCol w="507073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129" name="Line 44"/>
          <p:cNvSpPr>
            <a:spLocks noChangeShapeType="1"/>
          </p:cNvSpPr>
          <p:nvPr/>
        </p:nvSpPr>
        <p:spPr bwMode="auto">
          <a:xfrm rot="60000">
            <a:off x="6646863" y="645319"/>
            <a:ext cx="17462" cy="583406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4130" name="Line 44"/>
          <p:cNvSpPr>
            <a:spLocks noChangeShapeType="1"/>
          </p:cNvSpPr>
          <p:nvPr/>
        </p:nvSpPr>
        <p:spPr bwMode="auto">
          <a:xfrm rot="60000" flipH="1">
            <a:off x="3635375" y="639367"/>
            <a:ext cx="1588" cy="59174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626394"/>
            <a:ext cx="5753100" cy="216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742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Group 13"/>
          <p:cNvGraphicFramePr>
            <a:graphicFrameLocks noGrp="1"/>
          </p:cNvGraphicFramePr>
          <p:nvPr/>
        </p:nvGraphicFramePr>
        <p:xfrm>
          <a:off x="931863" y="625078"/>
          <a:ext cx="7421562" cy="614363"/>
        </p:xfrm>
        <a:graphic>
          <a:graphicData uri="http://schemas.openxmlformats.org/drawingml/2006/table">
            <a:tbl>
              <a:tblPr/>
              <a:tblGrid>
                <a:gridCol w="604409"/>
                <a:gridCol w="604409"/>
                <a:gridCol w="604409"/>
                <a:gridCol w="254979"/>
                <a:gridCol w="565262"/>
                <a:gridCol w="673326"/>
                <a:gridCol w="581886"/>
                <a:gridCol w="573574"/>
                <a:gridCol w="573574"/>
                <a:gridCol w="598511"/>
                <a:gridCol w="698264"/>
                <a:gridCol w="581886"/>
                <a:gridCol w="507073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153" name="Line 44"/>
          <p:cNvSpPr>
            <a:spLocks noChangeShapeType="1"/>
          </p:cNvSpPr>
          <p:nvPr/>
        </p:nvSpPr>
        <p:spPr bwMode="auto">
          <a:xfrm rot="60000">
            <a:off x="6646863" y="645319"/>
            <a:ext cx="17462" cy="583406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5154" name="Line 44"/>
          <p:cNvSpPr>
            <a:spLocks noChangeShapeType="1"/>
          </p:cNvSpPr>
          <p:nvPr/>
        </p:nvSpPr>
        <p:spPr bwMode="auto">
          <a:xfrm rot="60000" flipH="1">
            <a:off x="3635375" y="639367"/>
            <a:ext cx="1588" cy="59174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453754"/>
            <a:ext cx="57531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400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Group 13"/>
          <p:cNvGraphicFramePr>
            <a:graphicFrameLocks noGrp="1"/>
          </p:cNvGraphicFramePr>
          <p:nvPr/>
        </p:nvGraphicFramePr>
        <p:xfrm>
          <a:off x="931863" y="625078"/>
          <a:ext cx="7421562" cy="614363"/>
        </p:xfrm>
        <a:graphic>
          <a:graphicData uri="http://schemas.openxmlformats.org/drawingml/2006/table">
            <a:tbl>
              <a:tblPr/>
              <a:tblGrid>
                <a:gridCol w="604409"/>
                <a:gridCol w="604409"/>
                <a:gridCol w="604409"/>
                <a:gridCol w="254979"/>
                <a:gridCol w="565262"/>
                <a:gridCol w="673326"/>
                <a:gridCol w="581886"/>
                <a:gridCol w="573574"/>
                <a:gridCol w="573574"/>
                <a:gridCol w="598511"/>
                <a:gridCol w="698264"/>
                <a:gridCol w="581886"/>
                <a:gridCol w="507073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177" name="Line 44"/>
          <p:cNvSpPr>
            <a:spLocks noChangeShapeType="1"/>
          </p:cNvSpPr>
          <p:nvPr/>
        </p:nvSpPr>
        <p:spPr bwMode="auto">
          <a:xfrm rot="60000">
            <a:off x="6646863" y="645319"/>
            <a:ext cx="17462" cy="583406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6178" name="Line 44"/>
          <p:cNvSpPr>
            <a:spLocks noChangeShapeType="1"/>
          </p:cNvSpPr>
          <p:nvPr/>
        </p:nvSpPr>
        <p:spPr bwMode="auto">
          <a:xfrm rot="60000" flipH="1">
            <a:off x="3635375" y="639367"/>
            <a:ext cx="1588" cy="59174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1675210"/>
            <a:ext cx="3803650" cy="204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857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Group 13"/>
          <p:cNvGraphicFramePr>
            <a:graphicFrameLocks noGrp="1"/>
          </p:cNvGraphicFramePr>
          <p:nvPr/>
        </p:nvGraphicFramePr>
        <p:xfrm>
          <a:off x="931863" y="625078"/>
          <a:ext cx="7421562" cy="614363"/>
        </p:xfrm>
        <a:graphic>
          <a:graphicData uri="http://schemas.openxmlformats.org/drawingml/2006/table">
            <a:tbl>
              <a:tblPr/>
              <a:tblGrid>
                <a:gridCol w="604409"/>
                <a:gridCol w="604409"/>
                <a:gridCol w="604409"/>
                <a:gridCol w="254979"/>
                <a:gridCol w="565262"/>
                <a:gridCol w="673326"/>
                <a:gridCol w="581886"/>
                <a:gridCol w="573574"/>
                <a:gridCol w="573574"/>
                <a:gridCol w="598511"/>
                <a:gridCol w="698264"/>
                <a:gridCol w="581886"/>
                <a:gridCol w="507073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1" name="Line 39"/>
          <p:cNvSpPr>
            <a:spLocks noChangeShapeType="1"/>
          </p:cNvSpPr>
          <p:nvPr/>
        </p:nvSpPr>
        <p:spPr bwMode="auto">
          <a:xfrm>
            <a:off x="1828800" y="820341"/>
            <a:ext cx="0" cy="215503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2" name="Line 43"/>
          <p:cNvSpPr>
            <a:spLocks noChangeShapeType="1"/>
          </p:cNvSpPr>
          <p:nvPr/>
        </p:nvSpPr>
        <p:spPr bwMode="auto">
          <a:xfrm rot="60000">
            <a:off x="1143000" y="639367"/>
            <a:ext cx="1588" cy="192881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3" name="Line 43"/>
          <p:cNvSpPr>
            <a:spLocks noChangeShapeType="1"/>
          </p:cNvSpPr>
          <p:nvPr/>
        </p:nvSpPr>
        <p:spPr bwMode="auto">
          <a:xfrm rot="60000">
            <a:off x="1338264" y="623888"/>
            <a:ext cx="1587" cy="192881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4" name="Line 43"/>
          <p:cNvSpPr>
            <a:spLocks noChangeShapeType="1"/>
          </p:cNvSpPr>
          <p:nvPr/>
        </p:nvSpPr>
        <p:spPr bwMode="auto">
          <a:xfrm rot="60000">
            <a:off x="1219200" y="1022748"/>
            <a:ext cx="1588" cy="192881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 rot="60000">
            <a:off x="8072379" y="809080"/>
            <a:ext cx="10248" cy="515056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23" name="Line 43"/>
          <p:cNvSpPr>
            <a:spLocks noChangeShapeType="1"/>
          </p:cNvSpPr>
          <p:nvPr/>
        </p:nvSpPr>
        <p:spPr bwMode="auto">
          <a:xfrm rot="60000">
            <a:off x="2460625" y="648892"/>
            <a:ext cx="1588" cy="192881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2459038" y="1015604"/>
            <a:ext cx="0" cy="215503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19" name="Line 40"/>
          <p:cNvSpPr>
            <a:spLocks noChangeShapeType="1"/>
          </p:cNvSpPr>
          <p:nvPr/>
        </p:nvSpPr>
        <p:spPr bwMode="auto">
          <a:xfrm>
            <a:off x="2735264" y="820341"/>
            <a:ext cx="282575" cy="5953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 rot="60000">
            <a:off x="3296569" y="617372"/>
            <a:ext cx="11355" cy="207294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1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 rot="60000" flipH="1">
            <a:off x="3291963" y="992782"/>
            <a:ext cx="896" cy="217826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1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7211" name="Line 44"/>
          <p:cNvSpPr>
            <a:spLocks noChangeShapeType="1"/>
          </p:cNvSpPr>
          <p:nvPr/>
        </p:nvSpPr>
        <p:spPr bwMode="auto">
          <a:xfrm rot="60000">
            <a:off x="6646863" y="645319"/>
            <a:ext cx="17462" cy="583406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 rot="60000" flipH="1">
            <a:off x="3635375" y="639367"/>
            <a:ext cx="1588" cy="59174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 rot="60000">
            <a:off x="3980767" y="863432"/>
            <a:ext cx="21559" cy="221644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142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 flipV="1">
            <a:off x="4005264" y="928688"/>
            <a:ext cx="219075" cy="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28" name="Line 47"/>
          <p:cNvSpPr>
            <a:spLocks noChangeShapeType="1"/>
          </p:cNvSpPr>
          <p:nvPr/>
        </p:nvSpPr>
        <p:spPr bwMode="auto">
          <a:xfrm rot="60000" flipV="1">
            <a:off x="4494213" y="813197"/>
            <a:ext cx="317500" cy="4763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29" name="Line 48"/>
          <p:cNvSpPr>
            <a:spLocks noChangeShapeType="1"/>
          </p:cNvSpPr>
          <p:nvPr/>
        </p:nvSpPr>
        <p:spPr bwMode="auto">
          <a:xfrm rot="60000" flipV="1">
            <a:off x="4497388" y="1035844"/>
            <a:ext cx="309562" cy="8335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rot="60000">
            <a:off x="5092700" y="648892"/>
            <a:ext cx="1588" cy="192881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5091113" y="1022748"/>
            <a:ext cx="0" cy="216694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V="1">
            <a:off x="5648325" y="814388"/>
            <a:ext cx="319088" cy="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45" name="Line 40"/>
          <p:cNvSpPr>
            <a:spLocks noChangeShapeType="1"/>
          </p:cNvSpPr>
          <p:nvPr/>
        </p:nvSpPr>
        <p:spPr bwMode="auto">
          <a:xfrm>
            <a:off x="5376863" y="1046560"/>
            <a:ext cx="317500" cy="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 flipV="1">
            <a:off x="8128360" y="897731"/>
            <a:ext cx="219791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flipV="1">
            <a:off x="7867330" y="764060"/>
            <a:ext cx="219791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 rot="60000">
            <a:off x="6049964" y="908447"/>
            <a:ext cx="7937" cy="314325"/>
          </a:xfrm>
          <a:prstGeom prst="line">
            <a:avLst/>
          </a:prstGeom>
          <a:noFill/>
          <a:ln w="177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49" name="Line 44"/>
          <p:cNvSpPr>
            <a:spLocks noChangeShapeType="1"/>
          </p:cNvSpPr>
          <p:nvPr/>
        </p:nvSpPr>
        <p:spPr bwMode="auto">
          <a:xfrm rot="60000">
            <a:off x="6457950" y="908447"/>
            <a:ext cx="7938" cy="314325"/>
          </a:xfrm>
          <a:prstGeom prst="line">
            <a:avLst/>
          </a:prstGeom>
          <a:noFill/>
          <a:ln w="177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51" name="Rechtwinkliges Dreieck 50"/>
          <p:cNvSpPr>
            <a:spLocks noChangeArrowheads="1"/>
          </p:cNvSpPr>
          <p:nvPr/>
        </p:nvSpPr>
        <p:spPr bwMode="auto">
          <a:xfrm rot="2700000">
            <a:off x="7067349" y="1053680"/>
            <a:ext cx="150019" cy="195262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8100000"/>
            </a:camera>
            <a:lightRig rig="threePt" dir="t"/>
          </a:scene3d>
        </p:spPr>
        <p:txBody>
          <a:bodyPr lIns="82945" tIns="41473" rIns="82945" bIns="41473"/>
          <a:lstStyle/>
          <a:p>
            <a:pPr>
              <a:defRPr/>
            </a:pPr>
            <a:endParaRPr lang="de-DE" altLang="de-DE"/>
          </a:p>
        </p:txBody>
      </p:sp>
      <p:sp>
        <p:nvSpPr>
          <p:cNvPr id="27" name="Rechtwinkliges Dreieck 26"/>
          <p:cNvSpPr>
            <a:spLocks noChangeArrowheads="1"/>
          </p:cNvSpPr>
          <p:nvPr/>
        </p:nvSpPr>
        <p:spPr bwMode="auto">
          <a:xfrm rot="2700000">
            <a:off x="7076611" y="629401"/>
            <a:ext cx="160502" cy="212812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13800000"/>
            </a:camera>
            <a:lightRig rig="threePt" dir="t"/>
          </a:scene3d>
        </p:spPr>
        <p:txBody>
          <a:bodyPr lIns="82945" tIns="41473" rIns="82945" bIns="41473"/>
          <a:lstStyle/>
          <a:p>
            <a:pPr>
              <a:defRPr/>
            </a:pPr>
            <a:endParaRPr lang="de-DE" altLang="de-DE"/>
          </a:p>
        </p:txBody>
      </p:sp>
      <p:sp>
        <p:nvSpPr>
          <p:cNvPr id="52" name="Line 39"/>
          <p:cNvSpPr>
            <a:spLocks noChangeShapeType="1"/>
          </p:cNvSpPr>
          <p:nvPr/>
        </p:nvSpPr>
        <p:spPr bwMode="auto">
          <a:xfrm>
            <a:off x="6991350" y="828675"/>
            <a:ext cx="0" cy="216694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8" name="Line 44"/>
          <p:cNvSpPr>
            <a:spLocks noChangeShapeType="1"/>
          </p:cNvSpPr>
          <p:nvPr/>
        </p:nvSpPr>
        <p:spPr bwMode="auto">
          <a:xfrm rot="60000">
            <a:off x="7559676" y="628650"/>
            <a:ext cx="9525" cy="36076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22" name="Line 42"/>
          <p:cNvSpPr>
            <a:spLocks noChangeShapeType="1"/>
          </p:cNvSpPr>
          <p:nvPr/>
        </p:nvSpPr>
        <p:spPr bwMode="auto">
          <a:xfrm>
            <a:off x="7916863" y="1054894"/>
            <a:ext cx="0" cy="184547"/>
          </a:xfrm>
          <a:prstGeom prst="line">
            <a:avLst/>
          </a:prstGeom>
          <a:noFill/>
          <a:ln w="177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8237538" y="1051322"/>
            <a:ext cx="0" cy="179784"/>
          </a:xfrm>
          <a:prstGeom prst="line">
            <a:avLst/>
          </a:prstGeom>
          <a:noFill/>
          <a:ln w="177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1463278"/>
            <a:ext cx="5753100" cy="27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277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23" grpId="0" animBg="1"/>
      <p:bldP spid="20" grpId="0" animBg="1"/>
      <p:bldP spid="19" grpId="0" animBg="1"/>
      <p:bldP spid="35" grpId="0" animBg="1"/>
      <p:bldP spid="28" grpId="0" animBg="1"/>
      <p:bldP spid="29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2" grpId="0" animBg="1"/>
      <p:bldP spid="38" grpId="0" animBg="1"/>
      <p:bldP spid="22" grpId="0" animBg="1"/>
      <p:bldP spid="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" name="Group 13"/>
          <p:cNvGraphicFramePr>
            <a:graphicFrameLocks noGrp="1"/>
          </p:cNvGraphicFramePr>
          <p:nvPr/>
        </p:nvGraphicFramePr>
        <p:xfrm>
          <a:off x="931863" y="625078"/>
          <a:ext cx="7421562" cy="614363"/>
        </p:xfrm>
        <a:graphic>
          <a:graphicData uri="http://schemas.openxmlformats.org/drawingml/2006/table">
            <a:tbl>
              <a:tblPr/>
              <a:tblGrid>
                <a:gridCol w="604409"/>
                <a:gridCol w="604409"/>
                <a:gridCol w="604409"/>
                <a:gridCol w="254979"/>
                <a:gridCol w="565262"/>
                <a:gridCol w="673326"/>
                <a:gridCol w="581886"/>
                <a:gridCol w="573574"/>
                <a:gridCol w="573574"/>
                <a:gridCol w="598511"/>
                <a:gridCol w="698264"/>
                <a:gridCol w="581886"/>
                <a:gridCol w="507073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1413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1pPr>
                      <a:lvl2pPr>
                        <a:spcBef>
                          <a:spcPts val="113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2pPr>
                      <a:lvl3pPr>
                        <a:spcBef>
                          <a:spcPts val="850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3pPr>
                      <a:lvl4pPr>
                        <a:spcBef>
                          <a:spcPts val="575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4pPr>
                      <a:lvl5pPr>
                        <a:spcBef>
                          <a:spcPts val="288"/>
                        </a:spcBef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5pPr>
                      <a:lvl6pPr marL="25146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6pPr>
                      <a:lvl7pPr marL="29718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7pPr>
                      <a:lvl8pPr marL="34290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8pPr>
                      <a:lvl9pPr marL="3886200" indent="-228600" defTabSz="449263" fontAlgn="base" hangingPunct="0">
                        <a:lnSpc>
                          <a:spcPct val="93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</a:tabLst>
                      </a:pPr>
                      <a:endParaRPr kumimoji="0" lang="de-DE" alt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</a:endParaRPr>
                    </a:p>
                  </a:txBody>
                  <a:tcPr marL="81654" marR="81654" marT="42714" marB="31831" anchor="ctr" horzOverflow="overflow">
                    <a:lnL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225" name="Line 39"/>
          <p:cNvSpPr>
            <a:spLocks noChangeShapeType="1"/>
          </p:cNvSpPr>
          <p:nvPr/>
        </p:nvSpPr>
        <p:spPr bwMode="auto">
          <a:xfrm>
            <a:off x="1828800" y="820341"/>
            <a:ext cx="0" cy="215503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26" name="Line 43"/>
          <p:cNvSpPr>
            <a:spLocks noChangeShapeType="1"/>
          </p:cNvSpPr>
          <p:nvPr/>
        </p:nvSpPr>
        <p:spPr bwMode="auto">
          <a:xfrm rot="60000">
            <a:off x="1143000" y="639367"/>
            <a:ext cx="1588" cy="192881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27" name="Line 43"/>
          <p:cNvSpPr>
            <a:spLocks noChangeShapeType="1"/>
          </p:cNvSpPr>
          <p:nvPr/>
        </p:nvSpPr>
        <p:spPr bwMode="auto">
          <a:xfrm rot="60000">
            <a:off x="1338264" y="623888"/>
            <a:ext cx="1587" cy="192881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28" name="Line 43"/>
          <p:cNvSpPr>
            <a:spLocks noChangeShapeType="1"/>
          </p:cNvSpPr>
          <p:nvPr/>
        </p:nvSpPr>
        <p:spPr bwMode="auto">
          <a:xfrm rot="60000">
            <a:off x="1219200" y="1022748"/>
            <a:ext cx="1588" cy="192881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 rot="60000">
            <a:off x="8069827" y="824897"/>
            <a:ext cx="14283" cy="483158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8230" name="Line 43"/>
          <p:cNvSpPr>
            <a:spLocks noChangeShapeType="1"/>
          </p:cNvSpPr>
          <p:nvPr/>
        </p:nvSpPr>
        <p:spPr bwMode="auto">
          <a:xfrm rot="60000">
            <a:off x="2460625" y="648892"/>
            <a:ext cx="1588" cy="192881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2459038" y="1015604"/>
            <a:ext cx="0" cy="215503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2735264" y="820341"/>
            <a:ext cx="282575" cy="5953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 rot="60000">
            <a:off x="3268368" y="624314"/>
            <a:ext cx="11355" cy="207294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1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24" name="Line 44"/>
          <p:cNvSpPr>
            <a:spLocks noChangeShapeType="1"/>
          </p:cNvSpPr>
          <p:nvPr/>
        </p:nvSpPr>
        <p:spPr bwMode="auto">
          <a:xfrm rot="60000" flipH="1">
            <a:off x="3284667" y="1013606"/>
            <a:ext cx="896" cy="217826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12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8235" name="Line 44"/>
          <p:cNvSpPr>
            <a:spLocks noChangeShapeType="1"/>
          </p:cNvSpPr>
          <p:nvPr/>
        </p:nvSpPr>
        <p:spPr bwMode="auto">
          <a:xfrm rot="60000">
            <a:off x="6646863" y="645319"/>
            <a:ext cx="17462" cy="583406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 rot="60000" flipH="1">
            <a:off x="3635375" y="639367"/>
            <a:ext cx="1588" cy="59174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 rot="60000">
            <a:off x="3973935" y="855040"/>
            <a:ext cx="21559" cy="221644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2142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8238" name="Line 40"/>
          <p:cNvSpPr>
            <a:spLocks noChangeShapeType="1"/>
          </p:cNvSpPr>
          <p:nvPr/>
        </p:nvSpPr>
        <p:spPr bwMode="auto">
          <a:xfrm flipV="1">
            <a:off x="4005264" y="928688"/>
            <a:ext cx="219075" cy="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rot="60000" flipV="1">
            <a:off x="4494213" y="813197"/>
            <a:ext cx="317500" cy="4763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rot="60000" flipV="1">
            <a:off x="4497388" y="1035844"/>
            <a:ext cx="309562" cy="8335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41" name="Line 43"/>
          <p:cNvSpPr>
            <a:spLocks noChangeShapeType="1"/>
          </p:cNvSpPr>
          <p:nvPr/>
        </p:nvSpPr>
        <p:spPr bwMode="auto">
          <a:xfrm rot="60000">
            <a:off x="5092700" y="648892"/>
            <a:ext cx="1588" cy="192881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42" name="Line 39"/>
          <p:cNvSpPr>
            <a:spLocks noChangeShapeType="1"/>
          </p:cNvSpPr>
          <p:nvPr/>
        </p:nvSpPr>
        <p:spPr bwMode="auto">
          <a:xfrm>
            <a:off x="5091113" y="1022748"/>
            <a:ext cx="0" cy="216694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43" name="Line 40"/>
          <p:cNvSpPr>
            <a:spLocks noChangeShapeType="1"/>
          </p:cNvSpPr>
          <p:nvPr/>
        </p:nvSpPr>
        <p:spPr bwMode="auto">
          <a:xfrm flipV="1">
            <a:off x="5648325" y="814388"/>
            <a:ext cx="319088" cy="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44" name="Line 40"/>
          <p:cNvSpPr>
            <a:spLocks noChangeShapeType="1"/>
          </p:cNvSpPr>
          <p:nvPr/>
        </p:nvSpPr>
        <p:spPr bwMode="auto">
          <a:xfrm>
            <a:off x="5376863" y="1046560"/>
            <a:ext cx="317500" cy="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>
            <a:off x="8142559" y="898711"/>
            <a:ext cx="219791" cy="969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 flipV="1">
            <a:off x="7848629" y="753848"/>
            <a:ext cx="219791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pPr>
              <a:defRPr/>
            </a:pPr>
            <a:endParaRPr lang="de-DE"/>
          </a:p>
        </p:txBody>
      </p:sp>
      <p:sp>
        <p:nvSpPr>
          <p:cNvPr id="8247" name="Line 44"/>
          <p:cNvSpPr>
            <a:spLocks noChangeShapeType="1"/>
          </p:cNvSpPr>
          <p:nvPr/>
        </p:nvSpPr>
        <p:spPr bwMode="auto">
          <a:xfrm rot="60000">
            <a:off x="6049964" y="908447"/>
            <a:ext cx="7937" cy="314325"/>
          </a:xfrm>
          <a:prstGeom prst="line">
            <a:avLst/>
          </a:prstGeom>
          <a:noFill/>
          <a:ln w="177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48" name="Line 44"/>
          <p:cNvSpPr>
            <a:spLocks noChangeShapeType="1"/>
          </p:cNvSpPr>
          <p:nvPr/>
        </p:nvSpPr>
        <p:spPr bwMode="auto">
          <a:xfrm rot="60000">
            <a:off x="6457950" y="908447"/>
            <a:ext cx="7938" cy="314325"/>
          </a:xfrm>
          <a:prstGeom prst="line">
            <a:avLst/>
          </a:prstGeom>
          <a:noFill/>
          <a:ln w="177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51" name="Rechtwinkliges Dreieck 50"/>
          <p:cNvSpPr>
            <a:spLocks noChangeArrowheads="1"/>
          </p:cNvSpPr>
          <p:nvPr/>
        </p:nvSpPr>
        <p:spPr bwMode="auto">
          <a:xfrm rot="2700000">
            <a:off x="7067349" y="1053680"/>
            <a:ext cx="150019" cy="195262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8100000"/>
            </a:camera>
            <a:lightRig rig="threePt" dir="t"/>
          </a:scene3d>
        </p:spPr>
        <p:txBody>
          <a:bodyPr lIns="82945" tIns="41473" rIns="82945" bIns="41473"/>
          <a:lstStyle/>
          <a:p>
            <a:pPr>
              <a:defRPr/>
            </a:pPr>
            <a:endParaRPr lang="de-DE" altLang="de-DE"/>
          </a:p>
        </p:txBody>
      </p:sp>
      <p:sp>
        <p:nvSpPr>
          <p:cNvPr id="27" name="Rechtwinkliges Dreieck 26"/>
          <p:cNvSpPr>
            <a:spLocks noChangeArrowheads="1"/>
          </p:cNvSpPr>
          <p:nvPr/>
        </p:nvSpPr>
        <p:spPr bwMode="auto">
          <a:xfrm rot="2700000">
            <a:off x="7088899" y="629401"/>
            <a:ext cx="160502" cy="212812"/>
          </a:xfrm>
          <a:prstGeom prst="rtTriangle">
            <a:avLst/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  <a:scene3d>
            <a:camera prst="orthographicFront">
              <a:rot lat="0" lon="0" rev="13800000"/>
            </a:camera>
            <a:lightRig rig="threePt" dir="t"/>
          </a:scene3d>
        </p:spPr>
        <p:txBody>
          <a:bodyPr lIns="82945" tIns="41473" rIns="82945" bIns="41473"/>
          <a:lstStyle/>
          <a:p>
            <a:pPr>
              <a:defRPr/>
            </a:pPr>
            <a:endParaRPr lang="de-DE" altLang="de-DE"/>
          </a:p>
        </p:txBody>
      </p:sp>
      <p:sp>
        <p:nvSpPr>
          <p:cNvPr id="8251" name="Line 39"/>
          <p:cNvSpPr>
            <a:spLocks noChangeShapeType="1"/>
          </p:cNvSpPr>
          <p:nvPr/>
        </p:nvSpPr>
        <p:spPr bwMode="auto">
          <a:xfrm>
            <a:off x="6991350" y="828675"/>
            <a:ext cx="0" cy="216694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52" name="Line 44"/>
          <p:cNvSpPr>
            <a:spLocks noChangeShapeType="1"/>
          </p:cNvSpPr>
          <p:nvPr/>
        </p:nvSpPr>
        <p:spPr bwMode="auto">
          <a:xfrm rot="60000">
            <a:off x="7559676" y="628650"/>
            <a:ext cx="9525" cy="360760"/>
          </a:xfrm>
          <a:prstGeom prst="line">
            <a:avLst/>
          </a:prstGeom>
          <a:noFill/>
          <a:ln w="1440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53" name="Line 42"/>
          <p:cNvSpPr>
            <a:spLocks noChangeShapeType="1"/>
          </p:cNvSpPr>
          <p:nvPr/>
        </p:nvSpPr>
        <p:spPr bwMode="auto">
          <a:xfrm>
            <a:off x="7916863" y="1054894"/>
            <a:ext cx="0" cy="184547"/>
          </a:xfrm>
          <a:prstGeom prst="line">
            <a:avLst/>
          </a:prstGeom>
          <a:noFill/>
          <a:ln w="177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sp>
        <p:nvSpPr>
          <p:cNvPr id="8254" name="Line 42"/>
          <p:cNvSpPr>
            <a:spLocks noChangeShapeType="1"/>
          </p:cNvSpPr>
          <p:nvPr/>
        </p:nvSpPr>
        <p:spPr bwMode="auto">
          <a:xfrm>
            <a:off x="8237538" y="1051322"/>
            <a:ext cx="0" cy="179784"/>
          </a:xfrm>
          <a:prstGeom prst="line">
            <a:avLst/>
          </a:prstGeom>
          <a:noFill/>
          <a:ln w="177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de-DE"/>
          </a:p>
        </p:txBody>
      </p:sp>
      <p:pic>
        <p:nvPicPr>
          <p:cNvPr id="8255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6" y="1385887"/>
            <a:ext cx="1039813" cy="777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6" name="Grafi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2571750"/>
            <a:ext cx="1055688" cy="51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1912938" y="1527573"/>
            <a:ext cx="54784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e-DE" sz="2400" b="1" dirty="0">
                <a:solidFill>
                  <a:schemeClr val="tx1"/>
                </a:solidFill>
              </a:rPr>
              <a:t>4 Wahrheiten über Zeit und Ewigkeit</a:t>
            </a:r>
            <a:br>
              <a:rPr lang="de-DE" sz="2400" b="1" dirty="0">
                <a:solidFill>
                  <a:schemeClr val="tx1"/>
                </a:solidFill>
              </a:rPr>
            </a:br>
            <a:r>
              <a:rPr lang="de-DE" sz="1600" b="1" dirty="0">
                <a:solidFill>
                  <a:schemeClr val="tx1"/>
                </a:solidFill>
              </a:rPr>
              <a:t>Lukas 16,19-31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036763" y="2244328"/>
            <a:ext cx="5105400" cy="27238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Times New Roman" pitchFamily="16" charset="0"/>
              <a:buAutoNum type="arabicPeriod"/>
              <a:defRPr/>
            </a:pPr>
            <a:r>
              <a:rPr lang="de-DE" sz="2400" b="1" dirty="0">
                <a:solidFill>
                  <a:schemeClr val="tx1"/>
                </a:solidFill>
              </a:rPr>
              <a:t>Wie Du glaubst, so lebst Du!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2400" b="1" dirty="0">
                <a:solidFill>
                  <a:schemeClr val="tx1"/>
                </a:solidFill>
              </a:rPr>
              <a:t>Wie Du lebst, so stirbst Du!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2400" b="1" dirty="0">
                <a:solidFill>
                  <a:schemeClr val="tx1"/>
                </a:solidFill>
              </a:rPr>
              <a:t>Wie Du stirbst, so fährst Du!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de-DE" sz="2400" b="1" dirty="0">
                <a:solidFill>
                  <a:schemeClr val="tx1"/>
                </a:solidFill>
              </a:rPr>
              <a:t>Wohin Du fährst, da bleibst Du!</a:t>
            </a:r>
          </a:p>
          <a:p>
            <a:pPr>
              <a:lnSpc>
                <a:spcPct val="150000"/>
              </a:lnSpc>
              <a:defRPr/>
            </a:pP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8259" name="Grafi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1" y="3198019"/>
            <a:ext cx="13382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541742" y="4839712"/>
            <a:ext cx="215956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800" dirty="0"/>
              <a:t>aus : </a:t>
            </a:r>
            <a:r>
              <a:rPr lang="de-DE" sz="800" u="sng" dirty="0">
                <a:hlinkClick r:id="rId7"/>
              </a:rPr>
              <a:t>http://www.bleki.de/mbg/05/0227.html</a:t>
            </a:r>
            <a:endParaRPr lang="de-DE" sz="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281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(16:9)</PresentationFormat>
  <Paragraphs>21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20</cp:revision>
  <dcterms:created xsi:type="dcterms:W3CDTF">2020-10-11T13:50:12Z</dcterms:created>
  <dcterms:modified xsi:type="dcterms:W3CDTF">2021-06-26T19:25:05Z</dcterms:modified>
</cp:coreProperties>
</file>