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92" d="100"/>
          <a:sy n="92" d="100"/>
        </p:scale>
        <p:origin x="-108" y="-4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07.09.2026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985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07.09.2026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1407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07.09.2026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285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07.09.2026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1003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07.09.2026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195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07.09.2026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7164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07.09.2026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81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07.09.2026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436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07.09.2026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578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07.09.2026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2020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07.09.2026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4627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4CF0A-0814-42EA-BB9B-307ABD608B01}" type="datetimeFigureOut">
              <a:rPr lang="de-DE" smtClean="0"/>
              <a:t>07.09.2026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078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559496" y="548680"/>
            <a:ext cx="4716524" cy="126584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Alle Neune!</a:t>
            </a:r>
            <a: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/>
            </a:r>
            <a:b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</a:b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Lukas 17,11 – 19</a:t>
            </a:r>
            <a:endParaRPr lang="de-DE" sz="3200" b="1" dirty="0">
              <a:solidFill>
                <a:srgbClr val="FFFF00"/>
              </a:solidFill>
              <a:latin typeface="Benelux" panose="00000700000000000000" pitchFamily="2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839416" y="2691410"/>
            <a:ext cx="105131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Jesus hört, sieht, heilt</a:t>
            </a:r>
            <a:endParaRPr lang="de-DE" sz="4000" b="1" dirty="0">
              <a:solidFill>
                <a:schemeClr val="bg1"/>
              </a:solidFill>
              <a:latin typeface="Benelux" panose="000007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Neune flehen, gesunden, verschwinden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Einer dreht um, dreht auf, dreht ab 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13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Benutzerdefiniert</PresentationFormat>
  <Paragraphs>4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 Theme</vt:lpstr>
      <vt:lpstr>Alle Neune! Lukas 17,11 – 19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Microsoft-Konto</dc:creator>
  <cp:lastModifiedBy>Thomas Karker</cp:lastModifiedBy>
  <cp:revision>42</cp:revision>
  <dcterms:created xsi:type="dcterms:W3CDTF">2025-03-02T17:17:42Z</dcterms:created>
  <dcterms:modified xsi:type="dcterms:W3CDTF">2026-09-07T06:53:22Z</dcterms:modified>
</cp:coreProperties>
</file>