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44" d="100"/>
          <a:sy n="144" d="100"/>
        </p:scale>
        <p:origin x="-9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Folie mittels Klicken verschieben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Format der Notizen mittels Klicken bearbeiten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C672A18-9AC4-4E1F-98E5-07539083F9FD}" type="slidenum"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4239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723960" algn="l"/>
                <a:tab pos="1447920" algn="l"/>
                <a:tab pos="2171880" algn="l"/>
                <a:tab pos="2895480" algn="l"/>
              </a:tabLst>
              <a:defRPr lang="de-DE" sz="1200" b="0" strike="noStrike" spc="-1">
                <a:solidFill>
                  <a:srgbClr val="000000"/>
                </a:solidFill>
                <a:latin typeface="Times New Roman"/>
                <a:ea typeface="Microsoft YaHe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723960" algn="l"/>
                <a:tab pos="1447920" algn="l"/>
                <a:tab pos="2171880" algn="l"/>
                <a:tab pos="2895480" algn="l"/>
              </a:tabLst>
            </a:pPr>
            <a:fld id="{F5440EA7-316C-4E8E-B2B5-90FD6463222A}" type="slidenum">
              <a:rPr lang="de-DE" sz="12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</a:t>
            </a:fld>
            <a:endParaRPr lang="de-D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22250" y="812800"/>
            <a:ext cx="7099300" cy="399415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17760" cy="47811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marL="216000" indent="0">
              <a:buNone/>
            </a:pPr>
            <a:endParaRPr lang="de-DE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1B85C6-32E9-45D0-AE46-605B6BB4A781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3B52B57-9028-4C02-978C-39666CF3850B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25783C7-E318-4320-AB51-2042A65B80C5}" type="slidenum">
              <a:t>‹Nr.›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B531D7B-FC09-4DBA-AB76-D0DEBC6A4C7F}" type="slidenum">
              <a:t>‹Nr.›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63D981-4FA7-4EE6-8A8A-9B262E9AA335}" type="slidenum">
              <a:t>‹Nr.›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F8B6B6-1185-4C92-98A3-20B7E140A304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3F4513-F1AA-400B-854B-B7C2DC39DF23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44D2CB-93DE-4A36-B605-B901019A85BF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759410E-2B39-41B4-945B-0B8B4B98CB5D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B5EDCB-BA74-4F6D-B164-E6230009F152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6BBECFC-B7FD-40FC-8CAB-CE4D39B8A275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4BB53AF-DD47-49BC-A3CB-E87F966C8163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de-DE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de-DE" sz="1200" b="0" strike="noStrike" spc="-1">
                <a:solidFill>
                  <a:srgbClr val="8B8B8B"/>
                </a:solidFill>
                <a:latin typeface="Calibri"/>
              </a:rPr>
              <a:t>&lt;Datum/Uhrzeit&gt;</a:t>
            </a:r>
            <a:endParaRPr lang="de-DE" sz="1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4767120"/>
            <a:ext cx="289512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de-DE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e-DE" sz="1400" b="0" strike="noStrike" spc="-1">
                <a:solidFill>
                  <a:srgbClr val="FFFFFF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F733702-6F13-4462-B72D-856FEA9DB39F}" type="slidenum">
              <a:rPr lang="de-DE" sz="1200" b="0" strike="noStrike" spc="-1">
                <a:solidFill>
                  <a:srgbClr val="8B8B8B"/>
                </a:solidFill>
                <a:latin typeface="Calibri"/>
              </a:rPr>
              <a:t>‹Nr.›</a:t>
            </a:fld>
            <a:endParaRPr lang="de-DE" sz="1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"/>
          <p:cNvSpPr/>
          <p:nvPr/>
        </p:nvSpPr>
        <p:spPr>
          <a:xfrm>
            <a:off x="1417196" y="411480"/>
            <a:ext cx="6309608" cy="9361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pc="-1" dirty="0" smtClean="0">
                <a:solidFill>
                  <a:srgbClr val="FFFFFF"/>
                </a:solidFill>
                <a:latin typeface="Benelux"/>
                <a:ea typeface="Microsoft YaHei"/>
              </a:rPr>
              <a:t>Neuigkeiten vom Adventsesel</a:t>
            </a:r>
            <a:endParaRPr lang="de-DE" sz="3600" dirty="0"/>
          </a:p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000" spc="-1" dirty="0" smtClean="0">
                <a:solidFill>
                  <a:srgbClr val="FFFFFF"/>
                </a:solidFill>
                <a:latin typeface="Benelux"/>
                <a:ea typeface="Microsoft YaHei"/>
              </a:rPr>
              <a:t>Lukas </a:t>
            </a:r>
            <a:r>
              <a:rPr lang="de-DE" sz="2000" spc="-1" dirty="0" smtClean="0">
                <a:solidFill>
                  <a:srgbClr val="FFFFFF"/>
                </a:solidFill>
                <a:latin typeface="Benelux"/>
                <a:ea typeface="Microsoft YaHei"/>
              </a:rPr>
              <a:t>19,29-38</a:t>
            </a:r>
            <a:endParaRPr lang="de-DE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ctangle 2"/>
          <p:cNvSpPr/>
          <p:nvPr/>
        </p:nvSpPr>
        <p:spPr>
          <a:xfrm>
            <a:off x="2879812" y="1783503"/>
            <a:ext cx="3384376" cy="22263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noAutofit/>
          </a:bodyPr>
          <a:lstStyle/>
          <a:p>
            <a:pPr marL="608040" indent="-608040">
              <a:lnSpc>
                <a:spcPct val="92000"/>
              </a:lnSpc>
              <a:spcAft>
                <a:spcPts val="1426"/>
              </a:spcAft>
              <a:buClr>
                <a:srgbClr val="FFFF00"/>
              </a:buClr>
              <a:buFont typeface="Times New Roman"/>
              <a:buAutoNum type="arabicPeriod"/>
              <a:tabLst>
                <a:tab pos="608040" algn="l"/>
                <a:tab pos="1522440" algn="l"/>
                <a:tab pos="2436840" algn="l"/>
                <a:tab pos="3351240" algn="l"/>
                <a:tab pos="4265640" algn="l"/>
                <a:tab pos="5180040" algn="l"/>
                <a:tab pos="6094440" algn="l"/>
                <a:tab pos="7008840" algn="l"/>
                <a:tab pos="7923240" algn="l"/>
                <a:tab pos="8837640" algn="l"/>
                <a:tab pos="9752040" algn="l"/>
                <a:tab pos="10666440" algn="l"/>
              </a:tabLst>
            </a:pPr>
            <a:r>
              <a:rPr lang="de-DE" sz="2000" b="1" spc="-1" dirty="0" smtClean="0">
                <a:solidFill>
                  <a:schemeClr val="bg1"/>
                </a:solidFill>
                <a:latin typeface="Benelux"/>
                <a:ea typeface="Microsoft YaHei"/>
              </a:rPr>
              <a:t>Adventsbindungen</a:t>
            </a:r>
            <a:endParaRPr lang="de-DE" sz="2000" b="0" strike="noStrike" spc="-1" dirty="0">
              <a:solidFill>
                <a:schemeClr val="bg1"/>
              </a:solidFill>
              <a:latin typeface="Arial"/>
            </a:endParaRPr>
          </a:p>
          <a:p>
            <a:pPr marL="608040" indent="-608040">
              <a:lnSpc>
                <a:spcPct val="92000"/>
              </a:lnSpc>
              <a:spcAft>
                <a:spcPts val="1426"/>
              </a:spcAft>
              <a:buClr>
                <a:srgbClr val="FFFF00"/>
              </a:buClr>
              <a:buFont typeface="Times New Roman"/>
              <a:buAutoNum type="arabicPeriod"/>
              <a:tabLst>
                <a:tab pos="608040" algn="l"/>
                <a:tab pos="1522440" algn="l"/>
                <a:tab pos="2436840" algn="l"/>
                <a:tab pos="3351240" algn="l"/>
                <a:tab pos="4265640" algn="l"/>
                <a:tab pos="5180040" algn="l"/>
                <a:tab pos="6094440" algn="l"/>
                <a:tab pos="7008840" algn="l"/>
                <a:tab pos="7923240" algn="l"/>
                <a:tab pos="8837640" algn="l"/>
                <a:tab pos="9752040" algn="l"/>
                <a:tab pos="10666440" algn="l"/>
              </a:tabLst>
            </a:pPr>
            <a:r>
              <a:rPr lang="de-DE" sz="2000" b="1" spc="-1" dirty="0" smtClean="0">
                <a:solidFill>
                  <a:schemeClr val="bg1"/>
                </a:solidFill>
                <a:latin typeface="Benelux"/>
                <a:ea typeface="Microsoft YaHei"/>
              </a:rPr>
              <a:t>Adventsführungen</a:t>
            </a:r>
            <a:endParaRPr lang="de-DE" sz="2000" b="0" strike="noStrike" spc="-1" dirty="0">
              <a:solidFill>
                <a:schemeClr val="bg1"/>
              </a:solidFill>
              <a:latin typeface="Arial"/>
            </a:endParaRPr>
          </a:p>
          <a:p>
            <a:pPr marL="608040" indent="-608040">
              <a:lnSpc>
                <a:spcPct val="92000"/>
              </a:lnSpc>
              <a:spcAft>
                <a:spcPts val="1426"/>
              </a:spcAft>
              <a:buClr>
                <a:srgbClr val="FFFF00"/>
              </a:buClr>
              <a:buFont typeface="Times New Roman"/>
              <a:buAutoNum type="arabicPeriod"/>
              <a:tabLst>
                <a:tab pos="608040" algn="l"/>
                <a:tab pos="1522440" algn="l"/>
                <a:tab pos="2436840" algn="l"/>
                <a:tab pos="3351240" algn="l"/>
                <a:tab pos="4265640" algn="l"/>
                <a:tab pos="5180040" algn="l"/>
                <a:tab pos="6094440" algn="l"/>
                <a:tab pos="7008840" algn="l"/>
                <a:tab pos="7923240" algn="l"/>
                <a:tab pos="8837640" algn="l"/>
                <a:tab pos="9752040" algn="l"/>
                <a:tab pos="10666440" algn="l"/>
              </a:tabLst>
            </a:pPr>
            <a:r>
              <a:rPr lang="de-DE" sz="2000" b="1" spc="-1" dirty="0" smtClean="0">
                <a:solidFill>
                  <a:schemeClr val="bg1"/>
                </a:solidFill>
                <a:latin typeface="Benelux"/>
                <a:ea typeface="Microsoft YaHei"/>
              </a:rPr>
              <a:t>Adventsgewissheit</a:t>
            </a:r>
            <a:endParaRPr lang="de-DE" sz="2000" b="1" spc="-1" dirty="0" smtClean="0">
              <a:solidFill>
                <a:schemeClr val="bg1"/>
              </a:solidFill>
              <a:latin typeface="Benelux" pitchFamily="2" charset="0"/>
              <a:ea typeface="Microsoft YaHei"/>
            </a:endParaRPr>
          </a:p>
          <a:p>
            <a:pPr marL="608040" indent="-608040">
              <a:lnSpc>
                <a:spcPct val="92000"/>
              </a:lnSpc>
              <a:spcAft>
                <a:spcPts val="1426"/>
              </a:spcAft>
              <a:buClr>
                <a:srgbClr val="FFFF00"/>
              </a:buClr>
              <a:buFont typeface="Times New Roman"/>
              <a:buAutoNum type="arabicPeriod"/>
              <a:tabLst>
                <a:tab pos="608040" algn="l"/>
                <a:tab pos="1522440" algn="l"/>
                <a:tab pos="2436840" algn="l"/>
                <a:tab pos="3351240" algn="l"/>
                <a:tab pos="4265640" algn="l"/>
                <a:tab pos="5180040" algn="l"/>
                <a:tab pos="6094440" algn="l"/>
                <a:tab pos="7008840" algn="l"/>
                <a:tab pos="7923240" algn="l"/>
                <a:tab pos="8837640" algn="l"/>
                <a:tab pos="9752040" algn="l"/>
                <a:tab pos="10666440" algn="l"/>
              </a:tabLst>
            </a:pPr>
            <a:r>
              <a:rPr lang="de-DE" sz="2000" b="1" dirty="0" smtClean="0">
                <a:solidFill>
                  <a:schemeClr val="bg1"/>
                </a:solidFill>
                <a:latin typeface="Benelux" pitchFamily="2" charset="0"/>
              </a:rPr>
              <a:t>Adventsfrage</a:t>
            </a:r>
          </a:p>
          <a:p>
            <a:pPr marL="608040" indent="-608040">
              <a:lnSpc>
                <a:spcPct val="92000"/>
              </a:lnSpc>
              <a:spcAft>
                <a:spcPts val="1426"/>
              </a:spcAft>
              <a:buClr>
                <a:srgbClr val="FFFF00"/>
              </a:buClr>
              <a:buFont typeface="Times New Roman"/>
              <a:buAutoNum type="arabicPeriod"/>
              <a:tabLst>
                <a:tab pos="608040" algn="l"/>
                <a:tab pos="1522440" algn="l"/>
                <a:tab pos="2436840" algn="l"/>
                <a:tab pos="3351240" algn="l"/>
                <a:tab pos="4265640" algn="l"/>
                <a:tab pos="5180040" algn="l"/>
                <a:tab pos="6094440" algn="l"/>
                <a:tab pos="7008840" algn="l"/>
                <a:tab pos="7923240" algn="l"/>
                <a:tab pos="8837640" algn="l"/>
                <a:tab pos="9752040" algn="l"/>
                <a:tab pos="10666440" algn="l"/>
              </a:tabLst>
            </a:pPr>
            <a:r>
              <a:rPr lang="de-DE" sz="2000" b="1" dirty="0" smtClean="0">
                <a:solidFill>
                  <a:schemeClr val="bg1"/>
                </a:solidFill>
                <a:latin typeface="Benelux" pitchFamily="2" charset="0"/>
              </a:rPr>
              <a:t>Adventsbedarf</a:t>
            </a:r>
            <a:r>
              <a:rPr sz="2000" dirty="0"/>
              <a:t/>
            </a:r>
            <a:br>
              <a:rPr sz="2000" dirty="0"/>
            </a:br>
            <a:r>
              <a:rPr sz="2800" dirty="0"/>
              <a:t/>
            </a:r>
            <a:br>
              <a:rPr sz="2800" dirty="0"/>
            </a:br>
            <a:r>
              <a:rPr lang="de-DE" sz="2800" b="1" strike="noStrike" spc="-1" dirty="0">
                <a:solidFill>
                  <a:srgbClr val="FFFF00"/>
                </a:solidFill>
                <a:latin typeface="Benelux"/>
              </a:rPr>
              <a:t> </a:t>
            </a:r>
            <a:endParaRPr lang="de-DE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685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" dur="500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" dur="500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" dur="500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</Words>
  <Application>Microsoft Office PowerPoint</Application>
  <PresentationFormat>Bildschirmpräsentation (16:9)</PresentationFormat>
  <Paragraphs>8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TK</dc:creator>
  <cp:lastModifiedBy>Thomas Karker</cp:lastModifiedBy>
  <cp:revision>33</cp:revision>
  <dcterms:created xsi:type="dcterms:W3CDTF">2021-06-09T05:46:38Z</dcterms:created>
  <dcterms:modified xsi:type="dcterms:W3CDTF">2025-12-15T08:21:51Z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Bildschirmpräsentation (16:9)</vt:lpwstr>
  </property>
  <property fmtid="{D5CDD505-2E9C-101B-9397-08002B2CF9AE}" pid="4" name="Slides">
    <vt:i4>1</vt:i4>
  </property>
</Properties>
</file>