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2" r:id="rId2"/>
  </p:sldIdLst>
  <p:sldSz cx="9144000" cy="5143500" type="screen16x9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2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2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2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2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2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2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2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2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2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44" d="100"/>
          <a:sy n="144" d="100"/>
        </p:scale>
        <p:origin x="-96" y="-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893E6F30-C681-442B-B324-3A47ED2BE100}" type="datetimeFigureOut">
              <a:rPr lang="de-DE"/>
              <a:pPr>
                <a:defRPr/>
              </a:pPr>
              <a:t>06.02.2023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 smtClean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noProof="0" smtClean="0"/>
              <a:t>Textmasterformat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DFEB4AD8-980A-44DD-AAC6-18C3A0A9F76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598848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5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Calibri" pitchFamily="32" charset="0"/>
              </a:defRPr>
            </a:lvl1pPr>
            <a:lvl2pPr marL="742950" indent="-28575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Calibri" pitchFamily="32" charset="0"/>
              </a:defRPr>
            </a:lvl2pPr>
            <a:lvl3pPr marL="1143000" indent="-22860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Calibri" pitchFamily="32" charset="0"/>
              </a:defRPr>
            </a:lvl3pPr>
            <a:lvl4pPr marL="1600200" indent="-22860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Calibri" pitchFamily="32" charset="0"/>
              </a:defRPr>
            </a:lvl4pPr>
            <a:lvl5pPr marL="2057400" indent="-22860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Calibri" pitchFamily="3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Calibri" pitchFamily="3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Calibri" pitchFamily="3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Calibri" pitchFamily="3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Calibri" pitchFamily="32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96BF695-27C6-456E-9D69-5695C0071C6E}" type="slidenum">
              <a:rPr lang="de-DE">
                <a:solidFill>
                  <a:srgbClr val="000000"/>
                </a:solidFill>
                <a:latin typeface="Times New Roman" pitchFamily="16" charset="0"/>
                <a:ea typeface="Microsoft YaHei" charset="-122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de-DE">
              <a:solidFill>
                <a:srgbClr val="000000"/>
              </a:solidFill>
              <a:latin typeface="Times New Roman" pitchFamily="16" charset="0"/>
              <a:ea typeface="Microsoft YaHei" charset="-122"/>
            </a:endParaRPr>
          </a:p>
        </p:txBody>
      </p:sp>
      <p:sp>
        <p:nvSpPr>
          <p:cNvPr id="13315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222250" y="812800"/>
            <a:ext cx="7099300" cy="39941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31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18213" cy="47815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de-DE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8D48F9-E1F8-4722-BF06-6200C383668D}" type="datetimeFigureOut">
              <a:rPr lang="de-DE"/>
              <a:pPr>
                <a:defRPr/>
              </a:pPr>
              <a:t>06.02.2023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F95E73-9F9E-480B-B8DC-D7A5CBFBE69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697298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E1274D-6289-43AF-9BE2-3890241B17DD}" type="datetimeFigureOut">
              <a:rPr lang="de-DE"/>
              <a:pPr>
                <a:defRPr/>
              </a:pPr>
              <a:t>06.02.2023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7ED070-EC25-461B-8EA4-5D75F106B3B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079587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9E8729-367E-42D8-8AFC-84D463E7546C}" type="datetimeFigureOut">
              <a:rPr lang="de-DE"/>
              <a:pPr>
                <a:defRPr/>
              </a:pPr>
              <a:t>06.02.2023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4CB3C3-AAF1-4880-941A-7816C74FED2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682709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0A7AD2-6291-4D94-ACCE-F56972A3D408}" type="datetimeFigureOut">
              <a:rPr lang="de-DE"/>
              <a:pPr>
                <a:defRPr/>
              </a:pPr>
              <a:t>06.02.2023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E69D0F-802F-4332-AF2A-E1CE84AB3D6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63040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663746-64CF-48D9-BAB6-51273ECE03EF}" type="datetimeFigureOut">
              <a:rPr lang="de-DE"/>
              <a:pPr>
                <a:defRPr/>
              </a:pPr>
              <a:t>06.02.2023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FAE9AA-E982-4486-81AD-A696C76D843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3390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541A43-2208-4080-99A3-B9827B0D9B31}" type="datetimeFigureOut">
              <a:rPr lang="de-DE"/>
              <a:pPr>
                <a:defRPr/>
              </a:pPr>
              <a:t>06.02.2023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0EE348-E7A4-4C8B-AB85-17E4B574728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304001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ED7B7B-C092-4ACC-8A8B-4B027E3FF1DD}" type="datetimeFigureOut">
              <a:rPr lang="de-DE"/>
              <a:pPr>
                <a:defRPr/>
              </a:pPr>
              <a:t>06.02.2023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5F3611-6A92-4F21-A5C0-71BB655165E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15166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48844A-613B-46C9-B52C-6F88E7B1DDBB}" type="datetimeFigureOut">
              <a:rPr lang="de-DE"/>
              <a:pPr>
                <a:defRPr/>
              </a:pPr>
              <a:t>06.02.2023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C13C7F-1417-4631-A507-AB91E5FA54C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608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C9615E-D4E5-4B14-97B5-254624FB5D82}" type="datetimeFigureOut">
              <a:rPr lang="de-DE"/>
              <a:pPr>
                <a:defRPr/>
              </a:pPr>
              <a:t>06.02.2023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EAAF1A-5907-44E0-947A-8AFB651FB4A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509219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629904-3153-4834-8D4D-5621C89F9D7A}" type="datetimeFigureOut">
              <a:rPr lang="de-DE"/>
              <a:pPr>
                <a:defRPr/>
              </a:pPr>
              <a:t>06.02.2023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397D4F-65AD-4FDC-9209-89A62E3C0A1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05138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D06594-A99C-44F4-9EBB-F070185DDEC1}" type="datetimeFigureOut">
              <a:rPr lang="de-DE"/>
              <a:pPr>
                <a:defRPr/>
              </a:pPr>
              <a:t>06.02.2023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41133C-79E5-44E0-8797-7F286FE57FC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603313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Titelmasterformat durch Klicken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3D74BD9-9874-412D-B266-AFD56FF796F4}" type="datetimeFigureOut">
              <a:rPr lang="de-DE"/>
              <a:pPr>
                <a:defRPr/>
              </a:pPr>
              <a:t>06.02.2023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568A494-7AFC-458E-AA9A-AEEF8E2BDE4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2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2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2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2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2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/>
          <p:cNvSpPr txBox="1">
            <a:spLocks noChangeArrowheads="1"/>
          </p:cNvSpPr>
          <p:nvPr/>
        </p:nvSpPr>
        <p:spPr bwMode="auto">
          <a:xfrm>
            <a:off x="494627" y="411510"/>
            <a:ext cx="8135938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itchFamily="32" charset="0"/>
              </a:defRPr>
            </a:lvl1pPr>
            <a:lvl2pPr marL="742950" indent="-28575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itchFamily="32" charset="0"/>
              </a:defRPr>
            </a:lvl2pPr>
            <a:lvl3pPr marL="11430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itchFamily="32" charset="0"/>
              </a:defRPr>
            </a:lvl3pPr>
            <a:lvl4pPr marL="16002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itchFamily="32" charset="0"/>
              </a:defRPr>
            </a:lvl4pPr>
            <a:lvl5pPr marL="2057400" indent="-2286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itchFamily="3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itchFamily="3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itchFamily="3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itchFamily="3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Calibri" pitchFamily="32" charset="0"/>
              </a:defRPr>
            </a:lvl9pPr>
          </a:lstStyle>
          <a:p>
            <a:pPr algn="ctr">
              <a:lnSpc>
                <a:spcPct val="93000"/>
              </a:lnSpc>
            </a:pPr>
            <a:r>
              <a:rPr lang="de-DE" altLang="de-DE" sz="3600" b="1" dirty="0" smtClean="0">
                <a:solidFill>
                  <a:schemeClr val="bg1"/>
                </a:solidFill>
                <a:latin typeface="BeneluxHeavy" pitchFamily="2" charset="0"/>
                <a:ea typeface="Microsoft YaHei" charset="-122"/>
                <a:cs typeface="Calibri" pitchFamily="34" charset="0"/>
              </a:rPr>
              <a:t>Gottes </a:t>
            </a:r>
            <a:r>
              <a:rPr lang="de-DE" altLang="de-DE" sz="3600" b="1" smtClean="0">
                <a:solidFill>
                  <a:schemeClr val="bg1"/>
                </a:solidFill>
                <a:latin typeface="BeneluxHeavy" pitchFamily="2" charset="0"/>
                <a:ea typeface="Microsoft YaHei" charset="-122"/>
                <a:cs typeface="Calibri" pitchFamily="34" charset="0"/>
              </a:rPr>
              <a:t>große Suchaktion.</a:t>
            </a:r>
            <a:r>
              <a:rPr lang="de-DE" altLang="de-DE" sz="3600" b="1" dirty="0">
                <a:solidFill>
                  <a:schemeClr val="bg1"/>
                </a:solidFill>
                <a:latin typeface="BeneluxHeavy" pitchFamily="2" charset="0"/>
                <a:ea typeface="Microsoft YaHei" charset="-122"/>
                <a:cs typeface="Calibri" pitchFamily="34" charset="0"/>
              </a:rPr>
              <a:t/>
            </a:r>
            <a:br>
              <a:rPr lang="de-DE" altLang="de-DE" sz="3600" b="1" dirty="0">
                <a:solidFill>
                  <a:schemeClr val="bg1"/>
                </a:solidFill>
                <a:latin typeface="BeneluxHeavy" pitchFamily="2" charset="0"/>
                <a:ea typeface="Microsoft YaHei" charset="-122"/>
                <a:cs typeface="Calibri" pitchFamily="34" charset="0"/>
              </a:rPr>
            </a:br>
            <a:r>
              <a:rPr lang="de-DE" altLang="de-DE" sz="2400" b="1" dirty="0">
                <a:solidFill>
                  <a:schemeClr val="bg1"/>
                </a:solidFill>
                <a:latin typeface="BeneluxHeavy" pitchFamily="2" charset="0"/>
                <a:ea typeface="Microsoft YaHei" charset="-122"/>
                <a:cs typeface="Calibri" pitchFamily="34" charset="0"/>
              </a:rPr>
              <a:t> </a:t>
            </a:r>
            <a:endParaRPr lang="de-DE" altLang="de-DE" sz="2400" b="1" dirty="0" smtClean="0">
              <a:solidFill>
                <a:schemeClr val="bg1"/>
              </a:solidFill>
              <a:latin typeface="BeneluxHeavy" pitchFamily="2" charset="0"/>
              <a:ea typeface="Microsoft YaHei" charset="-122"/>
              <a:cs typeface="Calibri" pitchFamily="34" charset="0"/>
            </a:endParaRPr>
          </a:p>
          <a:p>
            <a:pPr algn="ctr">
              <a:lnSpc>
                <a:spcPct val="93000"/>
              </a:lnSpc>
            </a:pPr>
            <a:r>
              <a:rPr lang="de-DE" altLang="de-DE" sz="2400" b="1" dirty="0" smtClean="0">
                <a:solidFill>
                  <a:srgbClr val="FFFF00"/>
                </a:solidFill>
                <a:latin typeface="BeneluxHeavy" pitchFamily="2" charset="0"/>
                <a:ea typeface="Microsoft YaHei" charset="-122"/>
                <a:cs typeface="Calibri" pitchFamily="34" charset="0"/>
              </a:rPr>
              <a:t> </a:t>
            </a:r>
            <a:r>
              <a:rPr lang="de-DE" altLang="de-DE" sz="2000" b="1" dirty="0" smtClean="0">
                <a:solidFill>
                  <a:srgbClr val="FFFF00"/>
                </a:solidFill>
                <a:latin typeface="BeneluxHeavy" pitchFamily="2" charset="0"/>
                <a:ea typeface="Microsoft YaHei" charset="-122"/>
                <a:cs typeface="Calibri" pitchFamily="34" charset="0"/>
              </a:rPr>
              <a:t> </a:t>
            </a:r>
            <a:r>
              <a:rPr lang="de-DE" altLang="de-DE" sz="2000" b="1" dirty="0" smtClean="0">
                <a:solidFill>
                  <a:srgbClr val="FFFF00"/>
                </a:solidFill>
                <a:latin typeface="BeneluxHeavy" pitchFamily="2" charset="0"/>
                <a:ea typeface="Microsoft YaHei" charset="-122"/>
                <a:cs typeface="Calibri" pitchFamily="34" charset="0"/>
              </a:rPr>
              <a:t>Lukas</a:t>
            </a:r>
            <a:r>
              <a:rPr lang="de-DE" altLang="de-DE" sz="2000" b="1" dirty="0" smtClean="0">
                <a:solidFill>
                  <a:srgbClr val="FFFF00"/>
                </a:solidFill>
                <a:latin typeface="BeneluxHeavy" pitchFamily="2" charset="0"/>
                <a:ea typeface="Microsoft YaHei" charset="-122"/>
                <a:cs typeface="Calibri" pitchFamily="34" charset="0"/>
              </a:rPr>
              <a:t> 15,8 – 10</a:t>
            </a:r>
            <a:endParaRPr lang="de-DE" altLang="de-DE" sz="2000" b="1" dirty="0" smtClean="0">
              <a:solidFill>
                <a:srgbClr val="FFFF00"/>
              </a:solidFill>
              <a:latin typeface="BeneluxHeavy" pitchFamily="2" charset="0"/>
              <a:ea typeface="Microsoft YaHei" charset="-122"/>
              <a:cs typeface="Calibri" pitchFamily="34" charset="0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621451" y="2211710"/>
            <a:ext cx="7921625" cy="172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160" tIns="46080" rIns="92160" bIns="46080"/>
          <a:lstStyle>
            <a:lvl1pPr marL="608013" indent="-608013">
              <a:tabLst>
                <a:tab pos="608013" algn="l"/>
                <a:tab pos="1522413" algn="l"/>
                <a:tab pos="2436813" algn="l"/>
                <a:tab pos="3351213" algn="l"/>
                <a:tab pos="4265613" algn="l"/>
                <a:tab pos="5180013" algn="l"/>
                <a:tab pos="6094413" algn="l"/>
                <a:tab pos="7008813" algn="l"/>
                <a:tab pos="7923213" algn="l"/>
                <a:tab pos="8837613" algn="l"/>
                <a:tab pos="9752013" algn="l"/>
                <a:tab pos="10666413" algn="l"/>
              </a:tabLst>
              <a:defRPr>
                <a:solidFill>
                  <a:schemeClr val="tx1"/>
                </a:solidFill>
                <a:latin typeface="Calibri" pitchFamily="32" charset="0"/>
              </a:defRPr>
            </a:lvl1pPr>
            <a:lvl2pPr marL="742950" indent="-285750">
              <a:tabLst>
                <a:tab pos="608013" algn="l"/>
                <a:tab pos="1522413" algn="l"/>
                <a:tab pos="2436813" algn="l"/>
                <a:tab pos="3351213" algn="l"/>
                <a:tab pos="4265613" algn="l"/>
                <a:tab pos="5180013" algn="l"/>
                <a:tab pos="6094413" algn="l"/>
                <a:tab pos="7008813" algn="l"/>
                <a:tab pos="7923213" algn="l"/>
                <a:tab pos="8837613" algn="l"/>
                <a:tab pos="9752013" algn="l"/>
                <a:tab pos="10666413" algn="l"/>
              </a:tabLst>
              <a:defRPr>
                <a:solidFill>
                  <a:schemeClr val="tx1"/>
                </a:solidFill>
                <a:latin typeface="Calibri" pitchFamily="32" charset="0"/>
              </a:defRPr>
            </a:lvl2pPr>
            <a:lvl3pPr marL="1143000" indent="-228600">
              <a:tabLst>
                <a:tab pos="608013" algn="l"/>
                <a:tab pos="1522413" algn="l"/>
                <a:tab pos="2436813" algn="l"/>
                <a:tab pos="3351213" algn="l"/>
                <a:tab pos="4265613" algn="l"/>
                <a:tab pos="5180013" algn="l"/>
                <a:tab pos="6094413" algn="l"/>
                <a:tab pos="7008813" algn="l"/>
                <a:tab pos="7923213" algn="l"/>
                <a:tab pos="8837613" algn="l"/>
                <a:tab pos="9752013" algn="l"/>
                <a:tab pos="10666413" algn="l"/>
              </a:tabLst>
              <a:defRPr>
                <a:solidFill>
                  <a:schemeClr val="tx1"/>
                </a:solidFill>
                <a:latin typeface="Calibri" pitchFamily="32" charset="0"/>
              </a:defRPr>
            </a:lvl3pPr>
            <a:lvl4pPr marL="1600200" indent="-228600">
              <a:tabLst>
                <a:tab pos="608013" algn="l"/>
                <a:tab pos="1522413" algn="l"/>
                <a:tab pos="2436813" algn="l"/>
                <a:tab pos="3351213" algn="l"/>
                <a:tab pos="4265613" algn="l"/>
                <a:tab pos="5180013" algn="l"/>
                <a:tab pos="6094413" algn="l"/>
                <a:tab pos="7008813" algn="l"/>
                <a:tab pos="7923213" algn="l"/>
                <a:tab pos="8837613" algn="l"/>
                <a:tab pos="9752013" algn="l"/>
                <a:tab pos="10666413" algn="l"/>
              </a:tabLst>
              <a:defRPr>
                <a:solidFill>
                  <a:schemeClr val="tx1"/>
                </a:solidFill>
                <a:latin typeface="Calibri" pitchFamily="32" charset="0"/>
              </a:defRPr>
            </a:lvl4pPr>
            <a:lvl5pPr marL="2057400" indent="-228600">
              <a:tabLst>
                <a:tab pos="608013" algn="l"/>
                <a:tab pos="1522413" algn="l"/>
                <a:tab pos="2436813" algn="l"/>
                <a:tab pos="3351213" algn="l"/>
                <a:tab pos="4265613" algn="l"/>
                <a:tab pos="5180013" algn="l"/>
                <a:tab pos="6094413" algn="l"/>
                <a:tab pos="7008813" algn="l"/>
                <a:tab pos="7923213" algn="l"/>
                <a:tab pos="8837613" algn="l"/>
                <a:tab pos="9752013" algn="l"/>
                <a:tab pos="10666413" algn="l"/>
              </a:tabLst>
              <a:defRPr>
                <a:solidFill>
                  <a:schemeClr val="tx1"/>
                </a:solidFill>
                <a:latin typeface="Calibri" pitchFamily="32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tabLst>
                <a:tab pos="608013" algn="l"/>
                <a:tab pos="1522413" algn="l"/>
                <a:tab pos="2436813" algn="l"/>
                <a:tab pos="3351213" algn="l"/>
                <a:tab pos="4265613" algn="l"/>
                <a:tab pos="5180013" algn="l"/>
                <a:tab pos="6094413" algn="l"/>
                <a:tab pos="7008813" algn="l"/>
                <a:tab pos="7923213" algn="l"/>
                <a:tab pos="8837613" algn="l"/>
                <a:tab pos="9752013" algn="l"/>
                <a:tab pos="10666413" algn="l"/>
              </a:tabLst>
              <a:defRPr>
                <a:solidFill>
                  <a:schemeClr val="tx1"/>
                </a:solidFill>
                <a:latin typeface="Calibri" pitchFamily="32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tabLst>
                <a:tab pos="608013" algn="l"/>
                <a:tab pos="1522413" algn="l"/>
                <a:tab pos="2436813" algn="l"/>
                <a:tab pos="3351213" algn="l"/>
                <a:tab pos="4265613" algn="l"/>
                <a:tab pos="5180013" algn="l"/>
                <a:tab pos="6094413" algn="l"/>
                <a:tab pos="7008813" algn="l"/>
                <a:tab pos="7923213" algn="l"/>
                <a:tab pos="8837613" algn="l"/>
                <a:tab pos="9752013" algn="l"/>
                <a:tab pos="10666413" algn="l"/>
              </a:tabLst>
              <a:defRPr>
                <a:solidFill>
                  <a:schemeClr val="tx1"/>
                </a:solidFill>
                <a:latin typeface="Calibri" pitchFamily="32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tabLst>
                <a:tab pos="608013" algn="l"/>
                <a:tab pos="1522413" algn="l"/>
                <a:tab pos="2436813" algn="l"/>
                <a:tab pos="3351213" algn="l"/>
                <a:tab pos="4265613" algn="l"/>
                <a:tab pos="5180013" algn="l"/>
                <a:tab pos="6094413" algn="l"/>
                <a:tab pos="7008813" algn="l"/>
                <a:tab pos="7923213" algn="l"/>
                <a:tab pos="8837613" algn="l"/>
                <a:tab pos="9752013" algn="l"/>
                <a:tab pos="10666413" algn="l"/>
              </a:tabLst>
              <a:defRPr>
                <a:solidFill>
                  <a:schemeClr val="tx1"/>
                </a:solidFill>
                <a:latin typeface="Calibri" pitchFamily="32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tabLst>
                <a:tab pos="608013" algn="l"/>
                <a:tab pos="1522413" algn="l"/>
                <a:tab pos="2436813" algn="l"/>
                <a:tab pos="3351213" algn="l"/>
                <a:tab pos="4265613" algn="l"/>
                <a:tab pos="5180013" algn="l"/>
                <a:tab pos="6094413" algn="l"/>
                <a:tab pos="7008813" algn="l"/>
                <a:tab pos="7923213" algn="l"/>
                <a:tab pos="8837613" algn="l"/>
                <a:tab pos="9752013" algn="l"/>
                <a:tab pos="10666413" algn="l"/>
              </a:tabLst>
              <a:defRPr>
                <a:solidFill>
                  <a:schemeClr val="tx1"/>
                </a:solidFill>
                <a:latin typeface="Calibri" pitchFamily="32" charset="0"/>
              </a:defRPr>
            </a:lvl9pPr>
          </a:lstStyle>
          <a:p>
            <a:pPr>
              <a:lnSpc>
                <a:spcPct val="92000"/>
              </a:lnSpc>
              <a:spcAft>
                <a:spcPts val="1425"/>
              </a:spcAft>
              <a:buClr>
                <a:srgbClr val="FFFF00"/>
              </a:buClr>
              <a:buFont typeface="Times New Roman" pitchFamily="16" charset="0"/>
              <a:buAutoNum type="arabicPeriod"/>
            </a:pPr>
            <a:r>
              <a:rPr lang="de-DE" altLang="de-DE" sz="2800" b="1" dirty="0" smtClean="0">
                <a:solidFill>
                  <a:srgbClr val="00B050"/>
                </a:solidFill>
                <a:latin typeface="Benelux" charset="0"/>
                <a:ea typeface="Microsoft YaHei" charset="-122"/>
              </a:rPr>
              <a:t>Was sucht denn Gott?</a:t>
            </a:r>
            <a:endParaRPr lang="de-DE" altLang="de-DE" sz="2800" b="1" dirty="0">
              <a:solidFill>
                <a:srgbClr val="00B050"/>
              </a:solidFill>
              <a:latin typeface="Benelux" charset="0"/>
              <a:ea typeface="Microsoft YaHei" charset="-122"/>
            </a:endParaRPr>
          </a:p>
          <a:p>
            <a:pPr>
              <a:lnSpc>
                <a:spcPct val="92000"/>
              </a:lnSpc>
              <a:spcAft>
                <a:spcPts val="1425"/>
              </a:spcAft>
              <a:buClr>
                <a:srgbClr val="FFFF00"/>
              </a:buClr>
              <a:buFont typeface="Times New Roman" pitchFamily="16" charset="0"/>
              <a:buAutoNum type="arabicPeriod"/>
            </a:pPr>
            <a:r>
              <a:rPr lang="de-DE" altLang="de-DE" sz="2800" b="1" dirty="0" smtClean="0">
                <a:solidFill>
                  <a:srgbClr val="DF9221"/>
                </a:solidFill>
                <a:latin typeface="Benelux" charset="0"/>
                <a:ea typeface="Microsoft YaHei" charset="-122"/>
              </a:rPr>
              <a:t>Wie sucht denn Gott?</a:t>
            </a:r>
            <a:endParaRPr lang="de-DE" altLang="de-DE" sz="2800" b="1" dirty="0">
              <a:solidFill>
                <a:srgbClr val="DF9221"/>
              </a:solidFill>
              <a:latin typeface="Benelux" charset="0"/>
              <a:ea typeface="Microsoft YaHei" charset="-122"/>
            </a:endParaRPr>
          </a:p>
          <a:p>
            <a:pPr>
              <a:lnSpc>
                <a:spcPct val="92000"/>
              </a:lnSpc>
              <a:spcAft>
                <a:spcPts val="1425"/>
              </a:spcAft>
              <a:buClr>
                <a:srgbClr val="FFFF00"/>
              </a:buClr>
              <a:buFont typeface="Times New Roman" pitchFamily="16" charset="0"/>
              <a:buAutoNum type="arabicPeriod"/>
            </a:pPr>
            <a:r>
              <a:rPr lang="de-DE" altLang="de-DE" sz="2800" b="1" dirty="0" smtClean="0">
                <a:solidFill>
                  <a:srgbClr val="FFFF00"/>
                </a:solidFill>
                <a:latin typeface="Benelux" charset="0"/>
                <a:ea typeface="Microsoft YaHei" charset="-122"/>
              </a:rPr>
              <a:t>Wozu sucht denn Gott?</a:t>
            </a:r>
            <a:endParaRPr lang="de-DE" altLang="de-DE" sz="2800" b="1" dirty="0" smtClean="0">
              <a:solidFill>
                <a:srgbClr val="FF0000"/>
              </a:solidFill>
              <a:latin typeface="Benelux" charset="0"/>
              <a:ea typeface="Microsoft YaHei" charset="-122"/>
            </a:endParaRPr>
          </a:p>
          <a:p>
            <a:pPr>
              <a:lnSpc>
                <a:spcPct val="92000"/>
              </a:lnSpc>
              <a:spcAft>
                <a:spcPts val="1425"/>
              </a:spcAft>
              <a:buClr>
                <a:srgbClr val="FFFF00"/>
              </a:buClr>
              <a:buFont typeface="Times New Roman" pitchFamily="16" charset="0"/>
              <a:buAutoNum type="arabicPeriod"/>
            </a:pPr>
            <a:endParaRPr lang="de-DE" altLang="de-DE" sz="2800" dirty="0">
              <a:solidFill>
                <a:srgbClr val="FFFF00"/>
              </a:solidFill>
              <a:latin typeface="Benelux" charset="0"/>
              <a:ea typeface="Microsoft YaHei" charset="-122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75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75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75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utoUpdateAnimBg="0"/>
    </p:bld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</Words>
  <Application>Microsoft Office PowerPoint</Application>
  <PresentationFormat>Bildschirmpräsentation (16:9)</PresentationFormat>
  <Paragraphs>6</Paragraphs>
  <Slides>1</Slides>
  <Notes>1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Larissa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TK</dc:creator>
  <cp:lastModifiedBy>TK</cp:lastModifiedBy>
  <cp:revision>6</cp:revision>
  <dcterms:created xsi:type="dcterms:W3CDTF">2021-06-09T05:46:38Z</dcterms:created>
  <dcterms:modified xsi:type="dcterms:W3CDTF">2023-02-06T09:56:47Z</dcterms:modified>
</cp:coreProperties>
</file>