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301" r:id="rId2"/>
    <p:sldId id="302" r:id="rId3"/>
    <p:sldId id="303" r:id="rId4"/>
    <p:sldId id="304" r:id="rId5"/>
    <p:sldId id="305" r:id="rId6"/>
    <p:sldId id="306" r:id="rId7"/>
    <p:sldId id="307" r:id="rId8"/>
  </p:sldIdLst>
  <p:sldSz cx="9144000" cy="5143500" type="screen16x9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D893"/>
    <a:srgbClr val="E9C3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7059" autoAdjust="0"/>
    <p:restoredTop sz="92749" autoAdjust="0"/>
  </p:normalViewPr>
  <p:slideViewPr>
    <p:cSldViewPr>
      <p:cViewPr varScale="1">
        <p:scale>
          <a:sx n="87" d="100"/>
          <a:sy n="87" d="100"/>
        </p:scale>
        <p:origin x="-570" y="-7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143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886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567002-1C84-43B0-A4DD-BD8A78D4EE4E}" type="datetimeFigureOut">
              <a:rPr lang="de-DE" smtClean="0"/>
              <a:t>26.06.2021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EA2C08-4B2D-43D8-B10F-CF04D513C2B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909103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5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fld id="{4D1B69EC-45DD-4C8B-A1D8-93F60CAB52A9}" type="slidenum">
              <a:rPr lang="de-DE" smtClean="0">
                <a:solidFill>
                  <a:srgbClr val="000000"/>
                </a:solidFill>
                <a:latin typeface="Times New Roman" pitchFamily="16" charset="0"/>
              </a:rPr>
              <a:pPr/>
              <a:t>1</a:t>
            </a:fld>
            <a:endParaRPr lang="de-DE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0243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67075" cy="52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B546BAE7-3938-4BB6-8D89-9AD35E1A4264}" type="slidenum">
              <a:rPr lang="de-DE" sz="1400">
                <a:solidFill>
                  <a:srgbClr val="000000"/>
                </a:solidFill>
                <a:latin typeface="Times New Roman" pitchFamily="16" charset="0"/>
                <a:cs typeface="Arial Unicode MS" pitchFamily="32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1</a:t>
            </a:fld>
            <a:endParaRPr lang="de-DE" sz="1400">
              <a:solidFill>
                <a:srgbClr val="000000"/>
              </a:solidFill>
              <a:latin typeface="Times New Roman" pitchFamily="16" charset="0"/>
              <a:cs typeface="Arial Unicode MS" pitchFamily="32" charset="0"/>
            </a:endParaRPr>
          </a:p>
        </p:txBody>
      </p:sp>
      <p:sp>
        <p:nvSpPr>
          <p:cNvPr id="102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02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18213" cy="478155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5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fld id="{4763044C-8786-4739-8327-2BC05C4921E1}" type="slidenum">
              <a:rPr lang="de-DE" smtClean="0">
                <a:solidFill>
                  <a:srgbClr val="000000"/>
                </a:solidFill>
                <a:latin typeface="Times New Roman" pitchFamily="16" charset="0"/>
              </a:rPr>
              <a:pPr/>
              <a:t>2</a:t>
            </a:fld>
            <a:endParaRPr lang="de-DE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1267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67075" cy="52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0EB068CF-B2C8-4300-A286-0D6A5BD74018}" type="slidenum">
              <a:rPr lang="de-DE" sz="1400">
                <a:solidFill>
                  <a:srgbClr val="000000"/>
                </a:solidFill>
                <a:latin typeface="Times New Roman" pitchFamily="16" charset="0"/>
                <a:cs typeface="Arial Unicode MS" pitchFamily="32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2</a:t>
            </a:fld>
            <a:endParaRPr lang="de-DE" sz="1400">
              <a:solidFill>
                <a:srgbClr val="000000"/>
              </a:solidFill>
              <a:latin typeface="Times New Roman" pitchFamily="16" charset="0"/>
              <a:cs typeface="Arial Unicode MS" pitchFamily="32" charset="0"/>
            </a:endParaRPr>
          </a:p>
        </p:txBody>
      </p:sp>
      <p:sp>
        <p:nvSpPr>
          <p:cNvPr id="1126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126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18213" cy="478155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5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fld id="{4E511942-0DA5-4714-94A5-BDABB678EC99}" type="slidenum">
              <a:rPr lang="de-DE" smtClean="0">
                <a:solidFill>
                  <a:srgbClr val="000000"/>
                </a:solidFill>
                <a:latin typeface="Times New Roman" pitchFamily="16" charset="0"/>
              </a:rPr>
              <a:pPr/>
              <a:t>3</a:t>
            </a:fld>
            <a:endParaRPr lang="de-DE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2291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67075" cy="52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40C304CB-B820-43B9-AF48-4A42AC95FAA9}" type="slidenum">
              <a:rPr lang="de-DE" sz="1400">
                <a:solidFill>
                  <a:srgbClr val="000000"/>
                </a:solidFill>
                <a:latin typeface="Times New Roman" pitchFamily="16" charset="0"/>
                <a:cs typeface="Arial Unicode MS" pitchFamily="32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3</a:t>
            </a:fld>
            <a:endParaRPr lang="de-DE" sz="1400">
              <a:solidFill>
                <a:srgbClr val="000000"/>
              </a:solidFill>
              <a:latin typeface="Times New Roman" pitchFamily="16" charset="0"/>
              <a:cs typeface="Arial Unicode MS" pitchFamily="32" charset="0"/>
            </a:endParaRPr>
          </a:p>
        </p:txBody>
      </p:sp>
      <p:sp>
        <p:nvSpPr>
          <p:cNvPr id="1229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229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18213" cy="478155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5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fld id="{2948EBF1-E17C-4079-AF7F-7B46D63B5CA5}" type="slidenum">
              <a:rPr lang="de-DE" smtClean="0">
                <a:solidFill>
                  <a:srgbClr val="000000"/>
                </a:solidFill>
                <a:latin typeface="Times New Roman" pitchFamily="16" charset="0"/>
              </a:rPr>
              <a:pPr/>
              <a:t>4</a:t>
            </a:fld>
            <a:endParaRPr lang="de-DE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3315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67075" cy="52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6C960A32-0906-43C3-99B9-FE03D252F6D6}" type="slidenum">
              <a:rPr lang="de-DE" sz="1400">
                <a:solidFill>
                  <a:srgbClr val="000000"/>
                </a:solidFill>
                <a:latin typeface="Times New Roman" pitchFamily="16" charset="0"/>
                <a:cs typeface="Arial Unicode MS" pitchFamily="32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4</a:t>
            </a:fld>
            <a:endParaRPr lang="de-DE" sz="1400">
              <a:solidFill>
                <a:srgbClr val="000000"/>
              </a:solidFill>
              <a:latin typeface="Times New Roman" pitchFamily="16" charset="0"/>
              <a:cs typeface="Arial Unicode MS" pitchFamily="32" charset="0"/>
            </a:endParaRPr>
          </a:p>
        </p:txBody>
      </p:sp>
      <p:sp>
        <p:nvSpPr>
          <p:cNvPr id="1331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331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18213" cy="478155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5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fld id="{BFE683E9-72E8-43F4-B82A-D8DE7F856CF3}" type="slidenum">
              <a:rPr lang="de-DE" smtClean="0">
                <a:solidFill>
                  <a:srgbClr val="000000"/>
                </a:solidFill>
                <a:latin typeface="Times New Roman" pitchFamily="16" charset="0"/>
              </a:rPr>
              <a:pPr/>
              <a:t>5</a:t>
            </a:fld>
            <a:endParaRPr lang="de-DE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4339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67075" cy="52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B157B569-80D4-4BF6-BD8D-A373EEAB1B17}" type="slidenum">
              <a:rPr lang="de-DE" sz="1400">
                <a:solidFill>
                  <a:srgbClr val="000000"/>
                </a:solidFill>
                <a:latin typeface="Times New Roman" pitchFamily="16" charset="0"/>
                <a:cs typeface="Arial Unicode MS" pitchFamily="32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5</a:t>
            </a:fld>
            <a:endParaRPr lang="de-DE" sz="1400">
              <a:solidFill>
                <a:srgbClr val="000000"/>
              </a:solidFill>
              <a:latin typeface="Times New Roman" pitchFamily="16" charset="0"/>
              <a:cs typeface="Arial Unicode MS" pitchFamily="32" charset="0"/>
            </a:endParaRPr>
          </a:p>
        </p:txBody>
      </p:sp>
      <p:sp>
        <p:nvSpPr>
          <p:cNvPr id="1434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434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18213" cy="478155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5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fld id="{A4302BC6-0216-449E-ACD3-A3047D4458E2}" type="slidenum">
              <a:rPr lang="de-DE" smtClean="0">
                <a:solidFill>
                  <a:srgbClr val="000000"/>
                </a:solidFill>
                <a:latin typeface="Times New Roman" pitchFamily="16" charset="0"/>
              </a:rPr>
              <a:pPr/>
              <a:t>6</a:t>
            </a:fld>
            <a:endParaRPr lang="de-DE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5363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67075" cy="52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149E1C19-B1F6-4E0B-9FF2-918D178A2A3A}" type="slidenum">
              <a:rPr lang="de-DE" sz="1400">
                <a:solidFill>
                  <a:srgbClr val="000000"/>
                </a:solidFill>
                <a:latin typeface="Times New Roman" pitchFamily="16" charset="0"/>
                <a:cs typeface="Arial Unicode MS" pitchFamily="32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6</a:t>
            </a:fld>
            <a:endParaRPr lang="de-DE" sz="1400">
              <a:solidFill>
                <a:srgbClr val="000000"/>
              </a:solidFill>
              <a:latin typeface="Times New Roman" pitchFamily="16" charset="0"/>
              <a:cs typeface="Arial Unicode MS" pitchFamily="32" charset="0"/>
            </a:endParaRPr>
          </a:p>
        </p:txBody>
      </p:sp>
      <p:sp>
        <p:nvSpPr>
          <p:cNvPr id="1536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536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18213" cy="478155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5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fld id="{DA1DC0E1-A4BE-440E-81AD-4D088300C263}" type="slidenum">
              <a:rPr lang="de-DE" smtClean="0">
                <a:solidFill>
                  <a:srgbClr val="000000"/>
                </a:solidFill>
                <a:latin typeface="Times New Roman" pitchFamily="16" charset="0"/>
              </a:rPr>
              <a:pPr/>
              <a:t>7</a:t>
            </a:fld>
            <a:endParaRPr lang="de-DE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6387" name="Text Box 1"/>
          <p:cNvSpPr txBox="1">
            <a:spLocks noChangeArrowheads="1"/>
          </p:cNvSpPr>
          <p:nvPr/>
        </p:nvSpPr>
        <p:spPr bwMode="auto">
          <a:xfrm>
            <a:off x="4278313" y="10156825"/>
            <a:ext cx="3267075" cy="52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3271A9A4-696F-446A-80C0-574039FBF202}" type="slidenum">
              <a:rPr lang="de-DE" sz="1400">
                <a:solidFill>
                  <a:srgbClr val="000000"/>
                </a:solidFill>
                <a:latin typeface="Times New Roman" pitchFamily="16" charset="0"/>
                <a:cs typeface="Arial Unicode MS" pitchFamily="32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7</a:t>
            </a:fld>
            <a:endParaRPr lang="de-DE" sz="1400">
              <a:solidFill>
                <a:srgbClr val="000000"/>
              </a:solidFill>
              <a:latin typeface="Times New Roman" pitchFamily="16" charset="0"/>
              <a:cs typeface="Arial Unicode MS" pitchFamily="32" charset="0"/>
            </a:endParaRPr>
          </a:p>
        </p:txBody>
      </p:sp>
      <p:sp>
        <p:nvSpPr>
          <p:cNvPr id="1638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638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18213" cy="478155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58706-D32B-4A69-9F98-9FC67BBCB9AB}" type="datetimeFigureOut">
              <a:rPr lang="de-DE" smtClean="0"/>
              <a:t>26.06.2021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41858-523C-41B8-B702-1CFEF2FDDF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977238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58706-D32B-4A69-9F98-9FC67BBCB9AB}" type="datetimeFigureOut">
              <a:rPr lang="de-DE" smtClean="0"/>
              <a:t>26.06.2021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41858-523C-41B8-B702-1CFEF2FDDF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013067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58706-D32B-4A69-9F98-9FC67BBCB9AB}" type="datetimeFigureOut">
              <a:rPr lang="de-DE" smtClean="0"/>
              <a:t>26.06.2021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41858-523C-41B8-B702-1CFEF2FDDF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728841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58706-D32B-4A69-9F98-9FC67BBCB9AB}" type="datetimeFigureOut">
              <a:rPr lang="de-DE" smtClean="0"/>
              <a:t>26.06.2021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41858-523C-41B8-B702-1CFEF2FDDF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649701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58706-D32B-4A69-9F98-9FC67BBCB9AB}" type="datetimeFigureOut">
              <a:rPr lang="de-DE" smtClean="0"/>
              <a:t>26.06.2021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41858-523C-41B8-B702-1CFEF2FDDF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450444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58706-D32B-4A69-9F98-9FC67BBCB9AB}" type="datetimeFigureOut">
              <a:rPr lang="de-DE" smtClean="0"/>
              <a:t>26.06.2021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41858-523C-41B8-B702-1CFEF2FDDF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995325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58706-D32B-4A69-9F98-9FC67BBCB9AB}" type="datetimeFigureOut">
              <a:rPr lang="de-DE" smtClean="0"/>
              <a:t>26.06.2021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41858-523C-41B8-B702-1CFEF2FDDF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771518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58706-D32B-4A69-9F98-9FC67BBCB9AB}" type="datetimeFigureOut">
              <a:rPr lang="de-DE" smtClean="0"/>
              <a:t>26.06.2021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41858-523C-41B8-B702-1CFEF2FDDF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366765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58706-D32B-4A69-9F98-9FC67BBCB9AB}" type="datetimeFigureOut">
              <a:rPr lang="de-DE" smtClean="0"/>
              <a:t>26.06.2021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41858-523C-41B8-B702-1CFEF2FDDF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4268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58706-D32B-4A69-9F98-9FC67BBCB9AB}" type="datetimeFigureOut">
              <a:rPr lang="de-DE" smtClean="0"/>
              <a:t>26.06.2021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41858-523C-41B8-B702-1CFEF2FDDF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995769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58706-D32B-4A69-9F98-9FC67BBCB9AB}" type="datetimeFigureOut">
              <a:rPr lang="de-DE" smtClean="0"/>
              <a:t>26.06.2021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41858-523C-41B8-B702-1CFEF2FDDF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889817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758706-D32B-4A69-9F98-9FC67BBCB9AB}" type="datetimeFigureOut">
              <a:rPr lang="de-DE" smtClean="0"/>
              <a:t>26.06.2021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541858-523C-41B8-B702-1CFEF2FDDF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8408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://www.bleki.de/mbg/05/0227.html" TargetMode="Externa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hyperlink" Target="http://www.bleki.de/mbg/05/0227.html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" y="0"/>
            <a:ext cx="913765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0" name="Group 13"/>
          <p:cNvGraphicFramePr>
            <a:graphicFrameLocks noGrp="1"/>
          </p:cNvGraphicFramePr>
          <p:nvPr/>
        </p:nvGraphicFramePr>
        <p:xfrm>
          <a:off x="931863" y="625078"/>
          <a:ext cx="7421562" cy="614363"/>
        </p:xfrm>
        <a:graphic>
          <a:graphicData uri="http://schemas.openxmlformats.org/drawingml/2006/table">
            <a:tbl>
              <a:tblPr/>
              <a:tblGrid>
                <a:gridCol w="604409"/>
                <a:gridCol w="604409"/>
                <a:gridCol w="604409"/>
                <a:gridCol w="254979"/>
                <a:gridCol w="565262"/>
                <a:gridCol w="673326"/>
                <a:gridCol w="581886"/>
                <a:gridCol w="573574"/>
                <a:gridCol w="573574"/>
                <a:gridCol w="598511"/>
                <a:gridCol w="698264"/>
                <a:gridCol w="581886"/>
                <a:gridCol w="507073"/>
              </a:tblGrid>
              <a:tr h="614363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</a:pPr>
                      <a:endParaRPr kumimoji="0" lang="de-DE" altLang="de-DE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81654" marR="81654" marT="42714" marB="31831" anchor="ctr" horzOverflow="overflow">
                    <a:lnL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</a:pPr>
                      <a:endParaRPr kumimoji="0" lang="de-DE" altLang="de-DE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81654" marR="81654" marT="42714" marB="31831" anchor="ctr" horzOverflow="overflow">
                    <a:lnL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</a:pPr>
                      <a:endParaRPr kumimoji="0" lang="de-DE" altLang="de-DE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81654" marR="81654" marT="42714" marB="31831" anchor="ctr" horzOverflow="overflow">
                    <a:lnL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1413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1pPr>
                      <a:lvl2pPr>
                        <a:spcBef>
                          <a:spcPts val="1138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2pPr>
                      <a:lvl3pPr>
                        <a:spcBef>
                          <a:spcPts val="850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3pPr>
                      <a:lvl4pPr>
                        <a:spcBef>
                          <a:spcPts val="575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4pPr>
                      <a:lvl5pPr>
                        <a:spcBef>
                          <a:spcPts val="288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5pPr>
                      <a:lvl6pPr marL="25146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6pPr>
                      <a:lvl7pPr marL="29718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7pPr>
                      <a:lvl8pPr marL="34290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8pPr>
                      <a:lvl9pPr marL="38862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</a:pPr>
                      <a:endParaRPr kumimoji="0" lang="de-DE" altLang="de-DE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81654" marR="81654" marT="42714" marB="31831" anchor="ctr" horzOverflow="overflow">
                    <a:lnL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1413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1pPr>
                      <a:lvl2pPr>
                        <a:spcBef>
                          <a:spcPts val="1138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2pPr>
                      <a:lvl3pPr>
                        <a:spcBef>
                          <a:spcPts val="850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3pPr>
                      <a:lvl4pPr>
                        <a:spcBef>
                          <a:spcPts val="575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4pPr>
                      <a:lvl5pPr>
                        <a:spcBef>
                          <a:spcPts val="288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5pPr>
                      <a:lvl6pPr marL="25146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6pPr>
                      <a:lvl7pPr marL="29718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7pPr>
                      <a:lvl8pPr marL="34290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8pPr>
                      <a:lvl9pPr marL="38862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</a:pPr>
                      <a:endParaRPr kumimoji="0" lang="de-DE" altLang="de-DE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81654" marR="81654" marT="42714" marB="31831" anchor="ctr" horzOverflow="overflow">
                    <a:lnL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</a:pPr>
                      <a:endParaRPr kumimoji="0" lang="de-DE" altLang="de-DE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81654" marR="81654" marT="42714" marB="31831" anchor="ctr" horzOverflow="overflow">
                    <a:lnL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1413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1pPr>
                      <a:lvl2pPr>
                        <a:spcBef>
                          <a:spcPts val="1138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2pPr>
                      <a:lvl3pPr>
                        <a:spcBef>
                          <a:spcPts val="850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3pPr>
                      <a:lvl4pPr>
                        <a:spcBef>
                          <a:spcPts val="575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4pPr>
                      <a:lvl5pPr>
                        <a:spcBef>
                          <a:spcPts val="288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5pPr>
                      <a:lvl6pPr marL="25146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6pPr>
                      <a:lvl7pPr marL="29718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7pPr>
                      <a:lvl8pPr marL="34290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8pPr>
                      <a:lvl9pPr marL="38862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</a:pPr>
                      <a:endParaRPr kumimoji="0" lang="de-DE" altLang="de-DE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81654" marR="81654" marT="42714" marB="31831" anchor="ctr" horzOverflow="overflow">
                    <a:lnL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1413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1pPr>
                      <a:lvl2pPr>
                        <a:spcBef>
                          <a:spcPts val="1138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2pPr>
                      <a:lvl3pPr>
                        <a:spcBef>
                          <a:spcPts val="850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3pPr>
                      <a:lvl4pPr>
                        <a:spcBef>
                          <a:spcPts val="575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4pPr>
                      <a:lvl5pPr>
                        <a:spcBef>
                          <a:spcPts val="288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5pPr>
                      <a:lvl6pPr marL="25146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6pPr>
                      <a:lvl7pPr marL="29718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7pPr>
                      <a:lvl8pPr marL="34290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8pPr>
                      <a:lvl9pPr marL="38862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</a:pPr>
                      <a:endParaRPr kumimoji="0" lang="de-DE" altLang="de-DE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81654" marR="81654" marT="42714" marB="31831" anchor="ctr" horzOverflow="overflow">
                    <a:lnL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</a:pPr>
                      <a:endParaRPr kumimoji="0" lang="de-DE" altLang="de-DE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81654" marR="81654" marT="42714" marB="31831" anchor="ctr" horzOverflow="overflow">
                    <a:lnL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1413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1pPr>
                      <a:lvl2pPr>
                        <a:spcBef>
                          <a:spcPts val="1138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2pPr>
                      <a:lvl3pPr>
                        <a:spcBef>
                          <a:spcPts val="850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3pPr>
                      <a:lvl4pPr>
                        <a:spcBef>
                          <a:spcPts val="575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4pPr>
                      <a:lvl5pPr>
                        <a:spcBef>
                          <a:spcPts val="288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5pPr>
                      <a:lvl6pPr marL="25146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6pPr>
                      <a:lvl7pPr marL="29718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7pPr>
                      <a:lvl8pPr marL="34290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8pPr>
                      <a:lvl9pPr marL="38862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</a:pPr>
                      <a:endParaRPr kumimoji="0" lang="de-DE" altLang="de-DE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81654" marR="81654" marT="42714" marB="31831" anchor="ctr" horzOverflow="overflow">
                    <a:lnL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</a:pPr>
                      <a:endParaRPr kumimoji="0" lang="de-DE" altLang="de-DE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81654" marR="81654" marT="42714" marB="31831" anchor="ctr" horzOverflow="overflow">
                    <a:lnL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1413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1pPr>
                      <a:lvl2pPr>
                        <a:spcBef>
                          <a:spcPts val="1138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2pPr>
                      <a:lvl3pPr>
                        <a:spcBef>
                          <a:spcPts val="850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3pPr>
                      <a:lvl4pPr>
                        <a:spcBef>
                          <a:spcPts val="575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4pPr>
                      <a:lvl5pPr>
                        <a:spcBef>
                          <a:spcPts val="288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5pPr>
                      <a:lvl6pPr marL="25146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6pPr>
                      <a:lvl7pPr marL="29718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7pPr>
                      <a:lvl8pPr marL="34290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8pPr>
                      <a:lvl9pPr marL="38862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</a:pPr>
                      <a:endParaRPr kumimoji="0" lang="de-DE" altLang="de-DE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81654" marR="81654" marT="42714" marB="31831" anchor="ctr" horzOverflow="overflow">
                    <a:lnL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</a:pPr>
                      <a:endParaRPr kumimoji="0" lang="de-DE" altLang="de-DE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81654" marR="81654" marT="42714" marB="31831" anchor="ctr" horzOverflow="overflow">
                    <a:lnL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40" name="Line 44"/>
          <p:cNvSpPr>
            <a:spLocks noChangeShapeType="1"/>
          </p:cNvSpPr>
          <p:nvPr/>
        </p:nvSpPr>
        <p:spPr bwMode="auto">
          <a:xfrm rot="60000">
            <a:off x="6646863" y="645319"/>
            <a:ext cx="17462" cy="583406"/>
          </a:xfrm>
          <a:prstGeom prst="line">
            <a:avLst/>
          </a:prstGeom>
          <a:noFill/>
          <a:ln w="1440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2945" tIns="41473" rIns="82945" bIns="41473"/>
          <a:lstStyle/>
          <a:p>
            <a:endParaRPr lang="de-DE"/>
          </a:p>
        </p:txBody>
      </p:sp>
      <p:sp>
        <p:nvSpPr>
          <p:cNvPr id="41" name="Line 44"/>
          <p:cNvSpPr>
            <a:spLocks noChangeShapeType="1"/>
          </p:cNvSpPr>
          <p:nvPr/>
        </p:nvSpPr>
        <p:spPr bwMode="auto">
          <a:xfrm rot="60000" flipH="1">
            <a:off x="3635375" y="639367"/>
            <a:ext cx="1588" cy="591740"/>
          </a:xfrm>
          <a:prstGeom prst="line">
            <a:avLst/>
          </a:prstGeom>
          <a:noFill/>
          <a:ln w="1440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2945" tIns="41473" rIns="82945" bIns="41473"/>
          <a:lstStyle/>
          <a:p>
            <a:endParaRPr lang="de-DE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5450" y="1578769"/>
            <a:ext cx="5753100" cy="2321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hteck 3"/>
          <p:cNvSpPr/>
          <p:nvPr/>
        </p:nvSpPr>
        <p:spPr>
          <a:xfrm>
            <a:off x="539552" y="4399925"/>
            <a:ext cx="2159566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800" dirty="0"/>
              <a:t>aus : </a:t>
            </a:r>
            <a:r>
              <a:rPr lang="de-DE" sz="800" u="sng" dirty="0">
                <a:hlinkClick r:id="rId5"/>
              </a:rPr>
              <a:t>http://www.bleki.de/mbg/05/0227.html</a:t>
            </a:r>
            <a:endParaRPr lang="de-DE" sz="8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08612348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4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Grafi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" y="0"/>
            <a:ext cx="913765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0" name="Group 13"/>
          <p:cNvGraphicFramePr>
            <a:graphicFrameLocks noGrp="1"/>
          </p:cNvGraphicFramePr>
          <p:nvPr/>
        </p:nvGraphicFramePr>
        <p:xfrm>
          <a:off x="931863" y="625078"/>
          <a:ext cx="7421562" cy="614363"/>
        </p:xfrm>
        <a:graphic>
          <a:graphicData uri="http://schemas.openxmlformats.org/drawingml/2006/table">
            <a:tbl>
              <a:tblPr/>
              <a:tblGrid>
                <a:gridCol w="604409"/>
                <a:gridCol w="604409"/>
                <a:gridCol w="604409"/>
                <a:gridCol w="254979"/>
                <a:gridCol w="565262"/>
                <a:gridCol w="673326"/>
                <a:gridCol w="581886"/>
                <a:gridCol w="573574"/>
                <a:gridCol w="573574"/>
                <a:gridCol w="598511"/>
                <a:gridCol w="698264"/>
                <a:gridCol w="581886"/>
                <a:gridCol w="507073"/>
              </a:tblGrid>
              <a:tr h="614363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</a:pPr>
                      <a:endParaRPr kumimoji="0" lang="de-DE" altLang="de-DE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81654" marR="81654" marT="42714" marB="31831" anchor="ctr" horzOverflow="overflow">
                    <a:lnL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</a:pPr>
                      <a:endParaRPr kumimoji="0" lang="de-DE" altLang="de-DE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81654" marR="81654" marT="42714" marB="31831" anchor="ctr" horzOverflow="overflow">
                    <a:lnL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</a:pPr>
                      <a:endParaRPr kumimoji="0" lang="de-DE" altLang="de-DE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81654" marR="81654" marT="42714" marB="31831" anchor="ctr" horzOverflow="overflow">
                    <a:lnL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1413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1pPr>
                      <a:lvl2pPr>
                        <a:spcBef>
                          <a:spcPts val="1138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2pPr>
                      <a:lvl3pPr>
                        <a:spcBef>
                          <a:spcPts val="850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3pPr>
                      <a:lvl4pPr>
                        <a:spcBef>
                          <a:spcPts val="575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4pPr>
                      <a:lvl5pPr>
                        <a:spcBef>
                          <a:spcPts val="288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5pPr>
                      <a:lvl6pPr marL="25146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6pPr>
                      <a:lvl7pPr marL="29718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7pPr>
                      <a:lvl8pPr marL="34290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8pPr>
                      <a:lvl9pPr marL="38862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</a:pPr>
                      <a:endParaRPr kumimoji="0" lang="de-DE" altLang="de-DE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81654" marR="81654" marT="42714" marB="31831" anchor="ctr" horzOverflow="overflow">
                    <a:lnL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1413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1pPr>
                      <a:lvl2pPr>
                        <a:spcBef>
                          <a:spcPts val="1138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2pPr>
                      <a:lvl3pPr>
                        <a:spcBef>
                          <a:spcPts val="850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3pPr>
                      <a:lvl4pPr>
                        <a:spcBef>
                          <a:spcPts val="575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4pPr>
                      <a:lvl5pPr>
                        <a:spcBef>
                          <a:spcPts val="288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5pPr>
                      <a:lvl6pPr marL="25146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6pPr>
                      <a:lvl7pPr marL="29718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7pPr>
                      <a:lvl8pPr marL="34290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8pPr>
                      <a:lvl9pPr marL="38862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</a:pPr>
                      <a:endParaRPr kumimoji="0" lang="de-DE" altLang="de-DE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81654" marR="81654" marT="42714" marB="31831" anchor="ctr" horzOverflow="overflow">
                    <a:lnL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</a:pPr>
                      <a:endParaRPr kumimoji="0" lang="de-DE" altLang="de-DE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81654" marR="81654" marT="42714" marB="31831" anchor="ctr" horzOverflow="overflow">
                    <a:lnL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1413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1pPr>
                      <a:lvl2pPr>
                        <a:spcBef>
                          <a:spcPts val="1138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2pPr>
                      <a:lvl3pPr>
                        <a:spcBef>
                          <a:spcPts val="850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3pPr>
                      <a:lvl4pPr>
                        <a:spcBef>
                          <a:spcPts val="575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4pPr>
                      <a:lvl5pPr>
                        <a:spcBef>
                          <a:spcPts val="288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5pPr>
                      <a:lvl6pPr marL="25146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6pPr>
                      <a:lvl7pPr marL="29718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7pPr>
                      <a:lvl8pPr marL="34290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8pPr>
                      <a:lvl9pPr marL="38862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</a:pPr>
                      <a:endParaRPr kumimoji="0" lang="de-DE" altLang="de-DE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81654" marR="81654" marT="42714" marB="31831" anchor="ctr" horzOverflow="overflow">
                    <a:lnL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1413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1pPr>
                      <a:lvl2pPr>
                        <a:spcBef>
                          <a:spcPts val="1138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2pPr>
                      <a:lvl3pPr>
                        <a:spcBef>
                          <a:spcPts val="850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3pPr>
                      <a:lvl4pPr>
                        <a:spcBef>
                          <a:spcPts val="575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4pPr>
                      <a:lvl5pPr>
                        <a:spcBef>
                          <a:spcPts val="288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5pPr>
                      <a:lvl6pPr marL="25146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6pPr>
                      <a:lvl7pPr marL="29718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7pPr>
                      <a:lvl8pPr marL="34290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8pPr>
                      <a:lvl9pPr marL="38862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</a:pPr>
                      <a:endParaRPr kumimoji="0" lang="de-DE" altLang="de-DE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81654" marR="81654" marT="42714" marB="31831" anchor="ctr" horzOverflow="overflow">
                    <a:lnL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</a:pPr>
                      <a:endParaRPr kumimoji="0" lang="de-DE" altLang="de-DE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81654" marR="81654" marT="42714" marB="31831" anchor="ctr" horzOverflow="overflow">
                    <a:lnL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1413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1pPr>
                      <a:lvl2pPr>
                        <a:spcBef>
                          <a:spcPts val="1138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2pPr>
                      <a:lvl3pPr>
                        <a:spcBef>
                          <a:spcPts val="850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3pPr>
                      <a:lvl4pPr>
                        <a:spcBef>
                          <a:spcPts val="575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4pPr>
                      <a:lvl5pPr>
                        <a:spcBef>
                          <a:spcPts val="288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5pPr>
                      <a:lvl6pPr marL="25146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6pPr>
                      <a:lvl7pPr marL="29718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7pPr>
                      <a:lvl8pPr marL="34290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8pPr>
                      <a:lvl9pPr marL="38862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</a:pPr>
                      <a:endParaRPr kumimoji="0" lang="de-DE" altLang="de-DE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81654" marR="81654" marT="42714" marB="31831" anchor="ctr" horzOverflow="overflow">
                    <a:lnL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</a:pPr>
                      <a:endParaRPr kumimoji="0" lang="de-DE" altLang="de-DE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81654" marR="81654" marT="42714" marB="31831" anchor="ctr" horzOverflow="overflow">
                    <a:lnL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1413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1pPr>
                      <a:lvl2pPr>
                        <a:spcBef>
                          <a:spcPts val="1138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2pPr>
                      <a:lvl3pPr>
                        <a:spcBef>
                          <a:spcPts val="850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3pPr>
                      <a:lvl4pPr>
                        <a:spcBef>
                          <a:spcPts val="575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4pPr>
                      <a:lvl5pPr>
                        <a:spcBef>
                          <a:spcPts val="288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5pPr>
                      <a:lvl6pPr marL="25146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6pPr>
                      <a:lvl7pPr marL="29718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7pPr>
                      <a:lvl8pPr marL="34290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8pPr>
                      <a:lvl9pPr marL="38862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</a:pPr>
                      <a:endParaRPr kumimoji="0" lang="de-DE" altLang="de-DE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81654" marR="81654" marT="42714" marB="31831" anchor="ctr" horzOverflow="overflow">
                    <a:lnL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</a:pPr>
                      <a:endParaRPr kumimoji="0" lang="de-DE" altLang="de-DE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81654" marR="81654" marT="42714" marB="31831" anchor="ctr" horzOverflow="overflow">
                    <a:lnL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3105" name="Line 44"/>
          <p:cNvSpPr>
            <a:spLocks noChangeShapeType="1"/>
          </p:cNvSpPr>
          <p:nvPr/>
        </p:nvSpPr>
        <p:spPr bwMode="auto">
          <a:xfrm rot="60000">
            <a:off x="6646863" y="645319"/>
            <a:ext cx="17462" cy="583406"/>
          </a:xfrm>
          <a:prstGeom prst="line">
            <a:avLst/>
          </a:prstGeom>
          <a:noFill/>
          <a:ln w="1440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2945" tIns="41473" rIns="82945" bIns="41473"/>
          <a:lstStyle/>
          <a:p>
            <a:endParaRPr lang="de-DE"/>
          </a:p>
        </p:txBody>
      </p:sp>
      <p:sp>
        <p:nvSpPr>
          <p:cNvPr id="3106" name="Line 44"/>
          <p:cNvSpPr>
            <a:spLocks noChangeShapeType="1"/>
          </p:cNvSpPr>
          <p:nvPr/>
        </p:nvSpPr>
        <p:spPr bwMode="auto">
          <a:xfrm rot="60000" flipH="1">
            <a:off x="3635375" y="639367"/>
            <a:ext cx="1588" cy="591740"/>
          </a:xfrm>
          <a:prstGeom prst="line">
            <a:avLst/>
          </a:prstGeom>
          <a:noFill/>
          <a:ln w="1440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2945" tIns="41473" rIns="82945" bIns="41473"/>
          <a:lstStyle/>
          <a:p>
            <a:endParaRPr lang="de-DE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5450" y="1807369"/>
            <a:ext cx="5753100" cy="152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7038096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Grafi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" y="0"/>
            <a:ext cx="913765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0" name="Group 13"/>
          <p:cNvGraphicFramePr>
            <a:graphicFrameLocks noGrp="1"/>
          </p:cNvGraphicFramePr>
          <p:nvPr/>
        </p:nvGraphicFramePr>
        <p:xfrm>
          <a:off x="931863" y="625078"/>
          <a:ext cx="7421562" cy="614363"/>
        </p:xfrm>
        <a:graphic>
          <a:graphicData uri="http://schemas.openxmlformats.org/drawingml/2006/table">
            <a:tbl>
              <a:tblPr/>
              <a:tblGrid>
                <a:gridCol w="604409"/>
                <a:gridCol w="604409"/>
                <a:gridCol w="604409"/>
                <a:gridCol w="254979"/>
                <a:gridCol w="565262"/>
                <a:gridCol w="673326"/>
                <a:gridCol w="581886"/>
                <a:gridCol w="573574"/>
                <a:gridCol w="573574"/>
                <a:gridCol w="598511"/>
                <a:gridCol w="698264"/>
                <a:gridCol w="581886"/>
                <a:gridCol w="507073"/>
              </a:tblGrid>
              <a:tr h="614363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</a:pPr>
                      <a:endParaRPr kumimoji="0" lang="de-DE" altLang="de-DE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81654" marR="81654" marT="42714" marB="31831" anchor="ctr" horzOverflow="overflow">
                    <a:lnL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</a:pPr>
                      <a:endParaRPr kumimoji="0" lang="de-DE" altLang="de-DE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81654" marR="81654" marT="42714" marB="31831" anchor="ctr" horzOverflow="overflow">
                    <a:lnL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</a:pPr>
                      <a:endParaRPr kumimoji="0" lang="de-DE" altLang="de-DE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81654" marR="81654" marT="42714" marB="31831" anchor="ctr" horzOverflow="overflow">
                    <a:lnL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1413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1pPr>
                      <a:lvl2pPr>
                        <a:spcBef>
                          <a:spcPts val="1138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2pPr>
                      <a:lvl3pPr>
                        <a:spcBef>
                          <a:spcPts val="850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3pPr>
                      <a:lvl4pPr>
                        <a:spcBef>
                          <a:spcPts val="575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4pPr>
                      <a:lvl5pPr>
                        <a:spcBef>
                          <a:spcPts val="288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5pPr>
                      <a:lvl6pPr marL="25146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6pPr>
                      <a:lvl7pPr marL="29718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7pPr>
                      <a:lvl8pPr marL="34290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8pPr>
                      <a:lvl9pPr marL="38862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</a:pPr>
                      <a:endParaRPr kumimoji="0" lang="de-DE" altLang="de-DE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81654" marR="81654" marT="42714" marB="31831" anchor="ctr" horzOverflow="overflow">
                    <a:lnL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1413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1pPr>
                      <a:lvl2pPr>
                        <a:spcBef>
                          <a:spcPts val="1138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2pPr>
                      <a:lvl3pPr>
                        <a:spcBef>
                          <a:spcPts val="850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3pPr>
                      <a:lvl4pPr>
                        <a:spcBef>
                          <a:spcPts val="575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4pPr>
                      <a:lvl5pPr>
                        <a:spcBef>
                          <a:spcPts val="288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5pPr>
                      <a:lvl6pPr marL="25146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6pPr>
                      <a:lvl7pPr marL="29718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7pPr>
                      <a:lvl8pPr marL="34290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8pPr>
                      <a:lvl9pPr marL="38862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</a:pPr>
                      <a:endParaRPr kumimoji="0" lang="de-DE" altLang="de-DE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81654" marR="81654" marT="42714" marB="31831" anchor="ctr" horzOverflow="overflow">
                    <a:lnL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</a:pPr>
                      <a:endParaRPr kumimoji="0" lang="de-DE" altLang="de-DE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81654" marR="81654" marT="42714" marB="31831" anchor="ctr" horzOverflow="overflow">
                    <a:lnL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1413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1pPr>
                      <a:lvl2pPr>
                        <a:spcBef>
                          <a:spcPts val="1138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2pPr>
                      <a:lvl3pPr>
                        <a:spcBef>
                          <a:spcPts val="850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3pPr>
                      <a:lvl4pPr>
                        <a:spcBef>
                          <a:spcPts val="575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4pPr>
                      <a:lvl5pPr>
                        <a:spcBef>
                          <a:spcPts val="288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5pPr>
                      <a:lvl6pPr marL="25146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6pPr>
                      <a:lvl7pPr marL="29718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7pPr>
                      <a:lvl8pPr marL="34290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8pPr>
                      <a:lvl9pPr marL="38862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</a:pPr>
                      <a:endParaRPr kumimoji="0" lang="de-DE" altLang="de-DE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81654" marR="81654" marT="42714" marB="31831" anchor="ctr" horzOverflow="overflow">
                    <a:lnL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1413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1pPr>
                      <a:lvl2pPr>
                        <a:spcBef>
                          <a:spcPts val="1138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2pPr>
                      <a:lvl3pPr>
                        <a:spcBef>
                          <a:spcPts val="850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3pPr>
                      <a:lvl4pPr>
                        <a:spcBef>
                          <a:spcPts val="575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4pPr>
                      <a:lvl5pPr>
                        <a:spcBef>
                          <a:spcPts val="288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5pPr>
                      <a:lvl6pPr marL="25146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6pPr>
                      <a:lvl7pPr marL="29718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7pPr>
                      <a:lvl8pPr marL="34290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8pPr>
                      <a:lvl9pPr marL="38862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</a:pPr>
                      <a:endParaRPr kumimoji="0" lang="de-DE" altLang="de-DE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81654" marR="81654" marT="42714" marB="31831" anchor="ctr" horzOverflow="overflow">
                    <a:lnL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</a:pPr>
                      <a:endParaRPr kumimoji="0" lang="de-DE" altLang="de-DE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81654" marR="81654" marT="42714" marB="31831" anchor="ctr" horzOverflow="overflow">
                    <a:lnL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1413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1pPr>
                      <a:lvl2pPr>
                        <a:spcBef>
                          <a:spcPts val="1138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2pPr>
                      <a:lvl3pPr>
                        <a:spcBef>
                          <a:spcPts val="850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3pPr>
                      <a:lvl4pPr>
                        <a:spcBef>
                          <a:spcPts val="575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4pPr>
                      <a:lvl5pPr>
                        <a:spcBef>
                          <a:spcPts val="288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5pPr>
                      <a:lvl6pPr marL="25146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6pPr>
                      <a:lvl7pPr marL="29718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7pPr>
                      <a:lvl8pPr marL="34290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8pPr>
                      <a:lvl9pPr marL="38862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</a:pPr>
                      <a:endParaRPr kumimoji="0" lang="de-DE" altLang="de-DE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81654" marR="81654" marT="42714" marB="31831" anchor="ctr" horzOverflow="overflow">
                    <a:lnL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</a:pPr>
                      <a:endParaRPr kumimoji="0" lang="de-DE" altLang="de-DE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81654" marR="81654" marT="42714" marB="31831" anchor="ctr" horzOverflow="overflow">
                    <a:lnL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1413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1pPr>
                      <a:lvl2pPr>
                        <a:spcBef>
                          <a:spcPts val="1138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2pPr>
                      <a:lvl3pPr>
                        <a:spcBef>
                          <a:spcPts val="850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3pPr>
                      <a:lvl4pPr>
                        <a:spcBef>
                          <a:spcPts val="575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4pPr>
                      <a:lvl5pPr>
                        <a:spcBef>
                          <a:spcPts val="288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5pPr>
                      <a:lvl6pPr marL="25146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6pPr>
                      <a:lvl7pPr marL="29718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7pPr>
                      <a:lvl8pPr marL="34290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8pPr>
                      <a:lvl9pPr marL="38862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</a:pPr>
                      <a:endParaRPr kumimoji="0" lang="de-DE" altLang="de-DE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81654" marR="81654" marT="42714" marB="31831" anchor="ctr" horzOverflow="overflow">
                    <a:lnL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</a:pPr>
                      <a:endParaRPr kumimoji="0" lang="de-DE" altLang="de-DE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81654" marR="81654" marT="42714" marB="31831" anchor="ctr" horzOverflow="overflow">
                    <a:lnL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4129" name="Line 44"/>
          <p:cNvSpPr>
            <a:spLocks noChangeShapeType="1"/>
          </p:cNvSpPr>
          <p:nvPr/>
        </p:nvSpPr>
        <p:spPr bwMode="auto">
          <a:xfrm rot="60000">
            <a:off x="6646863" y="645319"/>
            <a:ext cx="17462" cy="583406"/>
          </a:xfrm>
          <a:prstGeom prst="line">
            <a:avLst/>
          </a:prstGeom>
          <a:noFill/>
          <a:ln w="1440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2945" tIns="41473" rIns="82945" bIns="41473"/>
          <a:lstStyle/>
          <a:p>
            <a:endParaRPr lang="de-DE"/>
          </a:p>
        </p:txBody>
      </p:sp>
      <p:sp>
        <p:nvSpPr>
          <p:cNvPr id="4130" name="Line 44"/>
          <p:cNvSpPr>
            <a:spLocks noChangeShapeType="1"/>
          </p:cNvSpPr>
          <p:nvPr/>
        </p:nvSpPr>
        <p:spPr bwMode="auto">
          <a:xfrm rot="60000" flipH="1">
            <a:off x="3635375" y="639367"/>
            <a:ext cx="1588" cy="591740"/>
          </a:xfrm>
          <a:prstGeom prst="line">
            <a:avLst/>
          </a:prstGeom>
          <a:noFill/>
          <a:ln w="1440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2945" tIns="41473" rIns="82945" bIns="41473"/>
          <a:lstStyle/>
          <a:p>
            <a:endParaRPr lang="de-DE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8625" y="1626394"/>
            <a:ext cx="5753100" cy="2164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5974268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Grafi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" y="0"/>
            <a:ext cx="913765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0" name="Group 13"/>
          <p:cNvGraphicFramePr>
            <a:graphicFrameLocks noGrp="1"/>
          </p:cNvGraphicFramePr>
          <p:nvPr/>
        </p:nvGraphicFramePr>
        <p:xfrm>
          <a:off x="931863" y="625078"/>
          <a:ext cx="7421562" cy="614363"/>
        </p:xfrm>
        <a:graphic>
          <a:graphicData uri="http://schemas.openxmlformats.org/drawingml/2006/table">
            <a:tbl>
              <a:tblPr/>
              <a:tblGrid>
                <a:gridCol w="604409"/>
                <a:gridCol w="604409"/>
                <a:gridCol w="604409"/>
                <a:gridCol w="254979"/>
                <a:gridCol w="565262"/>
                <a:gridCol w="673326"/>
                <a:gridCol w="581886"/>
                <a:gridCol w="573574"/>
                <a:gridCol w="573574"/>
                <a:gridCol w="598511"/>
                <a:gridCol w="698264"/>
                <a:gridCol w="581886"/>
                <a:gridCol w="507073"/>
              </a:tblGrid>
              <a:tr h="614363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</a:pPr>
                      <a:endParaRPr kumimoji="0" lang="de-DE" altLang="de-DE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81654" marR="81654" marT="42714" marB="31831" anchor="ctr" horzOverflow="overflow">
                    <a:lnL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</a:pPr>
                      <a:endParaRPr kumimoji="0" lang="de-DE" altLang="de-DE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81654" marR="81654" marT="42714" marB="31831" anchor="ctr" horzOverflow="overflow">
                    <a:lnL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</a:pPr>
                      <a:endParaRPr kumimoji="0" lang="de-DE" altLang="de-DE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81654" marR="81654" marT="42714" marB="31831" anchor="ctr" horzOverflow="overflow">
                    <a:lnL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1413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1pPr>
                      <a:lvl2pPr>
                        <a:spcBef>
                          <a:spcPts val="1138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2pPr>
                      <a:lvl3pPr>
                        <a:spcBef>
                          <a:spcPts val="850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3pPr>
                      <a:lvl4pPr>
                        <a:spcBef>
                          <a:spcPts val="575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4pPr>
                      <a:lvl5pPr>
                        <a:spcBef>
                          <a:spcPts val="288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5pPr>
                      <a:lvl6pPr marL="25146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6pPr>
                      <a:lvl7pPr marL="29718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7pPr>
                      <a:lvl8pPr marL="34290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8pPr>
                      <a:lvl9pPr marL="38862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</a:pPr>
                      <a:endParaRPr kumimoji="0" lang="de-DE" altLang="de-DE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81654" marR="81654" marT="42714" marB="31831" anchor="ctr" horzOverflow="overflow">
                    <a:lnL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1413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1pPr>
                      <a:lvl2pPr>
                        <a:spcBef>
                          <a:spcPts val="1138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2pPr>
                      <a:lvl3pPr>
                        <a:spcBef>
                          <a:spcPts val="850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3pPr>
                      <a:lvl4pPr>
                        <a:spcBef>
                          <a:spcPts val="575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4pPr>
                      <a:lvl5pPr>
                        <a:spcBef>
                          <a:spcPts val="288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5pPr>
                      <a:lvl6pPr marL="25146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6pPr>
                      <a:lvl7pPr marL="29718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7pPr>
                      <a:lvl8pPr marL="34290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8pPr>
                      <a:lvl9pPr marL="38862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</a:pPr>
                      <a:endParaRPr kumimoji="0" lang="de-DE" altLang="de-DE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81654" marR="81654" marT="42714" marB="31831" anchor="ctr" horzOverflow="overflow">
                    <a:lnL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</a:pPr>
                      <a:endParaRPr kumimoji="0" lang="de-DE" altLang="de-DE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81654" marR="81654" marT="42714" marB="31831" anchor="ctr" horzOverflow="overflow">
                    <a:lnL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1413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1pPr>
                      <a:lvl2pPr>
                        <a:spcBef>
                          <a:spcPts val="1138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2pPr>
                      <a:lvl3pPr>
                        <a:spcBef>
                          <a:spcPts val="850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3pPr>
                      <a:lvl4pPr>
                        <a:spcBef>
                          <a:spcPts val="575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4pPr>
                      <a:lvl5pPr>
                        <a:spcBef>
                          <a:spcPts val="288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5pPr>
                      <a:lvl6pPr marL="25146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6pPr>
                      <a:lvl7pPr marL="29718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7pPr>
                      <a:lvl8pPr marL="34290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8pPr>
                      <a:lvl9pPr marL="38862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</a:pPr>
                      <a:endParaRPr kumimoji="0" lang="de-DE" altLang="de-DE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81654" marR="81654" marT="42714" marB="31831" anchor="ctr" horzOverflow="overflow">
                    <a:lnL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1413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1pPr>
                      <a:lvl2pPr>
                        <a:spcBef>
                          <a:spcPts val="1138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2pPr>
                      <a:lvl3pPr>
                        <a:spcBef>
                          <a:spcPts val="850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3pPr>
                      <a:lvl4pPr>
                        <a:spcBef>
                          <a:spcPts val="575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4pPr>
                      <a:lvl5pPr>
                        <a:spcBef>
                          <a:spcPts val="288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5pPr>
                      <a:lvl6pPr marL="25146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6pPr>
                      <a:lvl7pPr marL="29718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7pPr>
                      <a:lvl8pPr marL="34290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8pPr>
                      <a:lvl9pPr marL="38862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</a:pPr>
                      <a:endParaRPr kumimoji="0" lang="de-DE" altLang="de-DE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81654" marR="81654" marT="42714" marB="31831" anchor="ctr" horzOverflow="overflow">
                    <a:lnL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</a:pPr>
                      <a:endParaRPr kumimoji="0" lang="de-DE" altLang="de-DE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81654" marR="81654" marT="42714" marB="31831" anchor="ctr" horzOverflow="overflow">
                    <a:lnL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1413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1pPr>
                      <a:lvl2pPr>
                        <a:spcBef>
                          <a:spcPts val="1138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2pPr>
                      <a:lvl3pPr>
                        <a:spcBef>
                          <a:spcPts val="850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3pPr>
                      <a:lvl4pPr>
                        <a:spcBef>
                          <a:spcPts val="575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4pPr>
                      <a:lvl5pPr>
                        <a:spcBef>
                          <a:spcPts val="288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5pPr>
                      <a:lvl6pPr marL="25146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6pPr>
                      <a:lvl7pPr marL="29718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7pPr>
                      <a:lvl8pPr marL="34290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8pPr>
                      <a:lvl9pPr marL="38862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</a:pPr>
                      <a:endParaRPr kumimoji="0" lang="de-DE" altLang="de-DE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81654" marR="81654" marT="42714" marB="31831" anchor="ctr" horzOverflow="overflow">
                    <a:lnL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</a:pPr>
                      <a:endParaRPr kumimoji="0" lang="de-DE" altLang="de-DE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81654" marR="81654" marT="42714" marB="31831" anchor="ctr" horzOverflow="overflow">
                    <a:lnL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1413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1pPr>
                      <a:lvl2pPr>
                        <a:spcBef>
                          <a:spcPts val="1138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2pPr>
                      <a:lvl3pPr>
                        <a:spcBef>
                          <a:spcPts val="850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3pPr>
                      <a:lvl4pPr>
                        <a:spcBef>
                          <a:spcPts val="575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4pPr>
                      <a:lvl5pPr>
                        <a:spcBef>
                          <a:spcPts val="288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5pPr>
                      <a:lvl6pPr marL="25146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6pPr>
                      <a:lvl7pPr marL="29718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7pPr>
                      <a:lvl8pPr marL="34290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8pPr>
                      <a:lvl9pPr marL="38862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</a:pPr>
                      <a:endParaRPr kumimoji="0" lang="de-DE" altLang="de-DE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81654" marR="81654" marT="42714" marB="31831" anchor="ctr" horzOverflow="overflow">
                    <a:lnL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</a:pPr>
                      <a:endParaRPr kumimoji="0" lang="de-DE" altLang="de-DE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81654" marR="81654" marT="42714" marB="31831" anchor="ctr" horzOverflow="overflow">
                    <a:lnL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5153" name="Line 44"/>
          <p:cNvSpPr>
            <a:spLocks noChangeShapeType="1"/>
          </p:cNvSpPr>
          <p:nvPr/>
        </p:nvSpPr>
        <p:spPr bwMode="auto">
          <a:xfrm rot="60000">
            <a:off x="6646863" y="645319"/>
            <a:ext cx="17462" cy="583406"/>
          </a:xfrm>
          <a:prstGeom prst="line">
            <a:avLst/>
          </a:prstGeom>
          <a:noFill/>
          <a:ln w="1440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2945" tIns="41473" rIns="82945" bIns="41473"/>
          <a:lstStyle/>
          <a:p>
            <a:endParaRPr lang="de-DE"/>
          </a:p>
        </p:txBody>
      </p:sp>
      <p:sp>
        <p:nvSpPr>
          <p:cNvPr id="5154" name="Line 44"/>
          <p:cNvSpPr>
            <a:spLocks noChangeShapeType="1"/>
          </p:cNvSpPr>
          <p:nvPr/>
        </p:nvSpPr>
        <p:spPr bwMode="auto">
          <a:xfrm rot="60000" flipH="1">
            <a:off x="3635375" y="639367"/>
            <a:ext cx="1588" cy="591740"/>
          </a:xfrm>
          <a:prstGeom prst="line">
            <a:avLst/>
          </a:prstGeom>
          <a:noFill/>
          <a:ln w="1440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2945" tIns="41473" rIns="82945" bIns="41473"/>
          <a:lstStyle/>
          <a:p>
            <a:endParaRPr lang="de-DE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8625" y="1453754"/>
            <a:ext cx="5753100" cy="291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9640001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Grafi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" y="0"/>
            <a:ext cx="913765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0" name="Group 13"/>
          <p:cNvGraphicFramePr>
            <a:graphicFrameLocks noGrp="1"/>
          </p:cNvGraphicFramePr>
          <p:nvPr/>
        </p:nvGraphicFramePr>
        <p:xfrm>
          <a:off x="931863" y="625078"/>
          <a:ext cx="7421562" cy="614363"/>
        </p:xfrm>
        <a:graphic>
          <a:graphicData uri="http://schemas.openxmlformats.org/drawingml/2006/table">
            <a:tbl>
              <a:tblPr/>
              <a:tblGrid>
                <a:gridCol w="604409"/>
                <a:gridCol w="604409"/>
                <a:gridCol w="604409"/>
                <a:gridCol w="254979"/>
                <a:gridCol w="565262"/>
                <a:gridCol w="673326"/>
                <a:gridCol w="581886"/>
                <a:gridCol w="573574"/>
                <a:gridCol w="573574"/>
                <a:gridCol w="598511"/>
                <a:gridCol w="698264"/>
                <a:gridCol w="581886"/>
                <a:gridCol w="507073"/>
              </a:tblGrid>
              <a:tr h="614363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</a:pPr>
                      <a:endParaRPr kumimoji="0" lang="de-DE" altLang="de-DE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81654" marR="81654" marT="42714" marB="31831" anchor="ctr" horzOverflow="overflow">
                    <a:lnL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</a:pPr>
                      <a:endParaRPr kumimoji="0" lang="de-DE" altLang="de-DE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81654" marR="81654" marT="42714" marB="31831" anchor="ctr" horzOverflow="overflow">
                    <a:lnL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</a:pPr>
                      <a:endParaRPr kumimoji="0" lang="de-DE" altLang="de-DE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81654" marR="81654" marT="42714" marB="31831" anchor="ctr" horzOverflow="overflow">
                    <a:lnL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1413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1pPr>
                      <a:lvl2pPr>
                        <a:spcBef>
                          <a:spcPts val="1138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2pPr>
                      <a:lvl3pPr>
                        <a:spcBef>
                          <a:spcPts val="850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3pPr>
                      <a:lvl4pPr>
                        <a:spcBef>
                          <a:spcPts val="575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4pPr>
                      <a:lvl5pPr>
                        <a:spcBef>
                          <a:spcPts val="288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5pPr>
                      <a:lvl6pPr marL="25146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6pPr>
                      <a:lvl7pPr marL="29718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7pPr>
                      <a:lvl8pPr marL="34290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8pPr>
                      <a:lvl9pPr marL="38862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</a:pPr>
                      <a:endParaRPr kumimoji="0" lang="de-DE" altLang="de-DE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81654" marR="81654" marT="42714" marB="31831" anchor="ctr" horzOverflow="overflow">
                    <a:lnL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1413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1pPr>
                      <a:lvl2pPr>
                        <a:spcBef>
                          <a:spcPts val="1138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2pPr>
                      <a:lvl3pPr>
                        <a:spcBef>
                          <a:spcPts val="850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3pPr>
                      <a:lvl4pPr>
                        <a:spcBef>
                          <a:spcPts val="575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4pPr>
                      <a:lvl5pPr>
                        <a:spcBef>
                          <a:spcPts val="288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5pPr>
                      <a:lvl6pPr marL="25146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6pPr>
                      <a:lvl7pPr marL="29718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7pPr>
                      <a:lvl8pPr marL="34290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8pPr>
                      <a:lvl9pPr marL="38862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</a:pPr>
                      <a:endParaRPr kumimoji="0" lang="de-DE" altLang="de-DE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81654" marR="81654" marT="42714" marB="31831" anchor="ctr" horzOverflow="overflow">
                    <a:lnL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</a:pPr>
                      <a:endParaRPr kumimoji="0" lang="de-DE" altLang="de-DE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81654" marR="81654" marT="42714" marB="31831" anchor="ctr" horzOverflow="overflow">
                    <a:lnL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1413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1pPr>
                      <a:lvl2pPr>
                        <a:spcBef>
                          <a:spcPts val="1138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2pPr>
                      <a:lvl3pPr>
                        <a:spcBef>
                          <a:spcPts val="850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3pPr>
                      <a:lvl4pPr>
                        <a:spcBef>
                          <a:spcPts val="575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4pPr>
                      <a:lvl5pPr>
                        <a:spcBef>
                          <a:spcPts val="288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5pPr>
                      <a:lvl6pPr marL="25146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6pPr>
                      <a:lvl7pPr marL="29718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7pPr>
                      <a:lvl8pPr marL="34290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8pPr>
                      <a:lvl9pPr marL="38862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</a:pPr>
                      <a:endParaRPr kumimoji="0" lang="de-DE" altLang="de-DE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81654" marR="81654" marT="42714" marB="31831" anchor="ctr" horzOverflow="overflow">
                    <a:lnL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1413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1pPr>
                      <a:lvl2pPr>
                        <a:spcBef>
                          <a:spcPts val="1138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2pPr>
                      <a:lvl3pPr>
                        <a:spcBef>
                          <a:spcPts val="850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3pPr>
                      <a:lvl4pPr>
                        <a:spcBef>
                          <a:spcPts val="575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4pPr>
                      <a:lvl5pPr>
                        <a:spcBef>
                          <a:spcPts val="288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5pPr>
                      <a:lvl6pPr marL="25146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6pPr>
                      <a:lvl7pPr marL="29718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7pPr>
                      <a:lvl8pPr marL="34290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8pPr>
                      <a:lvl9pPr marL="38862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</a:pPr>
                      <a:endParaRPr kumimoji="0" lang="de-DE" altLang="de-DE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81654" marR="81654" marT="42714" marB="31831" anchor="ctr" horzOverflow="overflow">
                    <a:lnL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</a:pPr>
                      <a:endParaRPr kumimoji="0" lang="de-DE" altLang="de-DE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81654" marR="81654" marT="42714" marB="31831" anchor="ctr" horzOverflow="overflow">
                    <a:lnL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1413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1pPr>
                      <a:lvl2pPr>
                        <a:spcBef>
                          <a:spcPts val="1138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2pPr>
                      <a:lvl3pPr>
                        <a:spcBef>
                          <a:spcPts val="850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3pPr>
                      <a:lvl4pPr>
                        <a:spcBef>
                          <a:spcPts val="575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4pPr>
                      <a:lvl5pPr>
                        <a:spcBef>
                          <a:spcPts val="288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5pPr>
                      <a:lvl6pPr marL="25146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6pPr>
                      <a:lvl7pPr marL="29718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7pPr>
                      <a:lvl8pPr marL="34290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8pPr>
                      <a:lvl9pPr marL="38862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</a:pPr>
                      <a:endParaRPr kumimoji="0" lang="de-DE" altLang="de-DE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81654" marR="81654" marT="42714" marB="31831" anchor="ctr" horzOverflow="overflow">
                    <a:lnL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</a:pPr>
                      <a:endParaRPr kumimoji="0" lang="de-DE" altLang="de-DE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81654" marR="81654" marT="42714" marB="31831" anchor="ctr" horzOverflow="overflow">
                    <a:lnL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1413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1pPr>
                      <a:lvl2pPr>
                        <a:spcBef>
                          <a:spcPts val="1138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2pPr>
                      <a:lvl3pPr>
                        <a:spcBef>
                          <a:spcPts val="850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3pPr>
                      <a:lvl4pPr>
                        <a:spcBef>
                          <a:spcPts val="575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4pPr>
                      <a:lvl5pPr>
                        <a:spcBef>
                          <a:spcPts val="288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5pPr>
                      <a:lvl6pPr marL="25146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6pPr>
                      <a:lvl7pPr marL="29718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7pPr>
                      <a:lvl8pPr marL="34290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8pPr>
                      <a:lvl9pPr marL="38862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</a:pPr>
                      <a:endParaRPr kumimoji="0" lang="de-DE" altLang="de-DE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81654" marR="81654" marT="42714" marB="31831" anchor="ctr" horzOverflow="overflow">
                    <a:lnL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</a:pPr>
                      <a:endParaRPr kumimoji="0" lang="de-DE" altLang="de-DE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81654" marR="81654" marT="42714" marB="31831" anchor="ctr" horzOverflow="overflow">
                    <a:lnL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6177" name="Line 44"/>
          <p:cNvSpPr>
            <a:spLocks noChangeShapeType="1"/>
          </p:cNvSpPr>
          <p:nvPr/>
        </p:nvSpPr>
        <p:spPr bwMode="auto">
          <a:xfrm rot="60000">
            <a:off x="6646863" y="645319"/>
            <a:ext cx="17462" cy="583406"/>
          </a:xfrm>
          <a:prstGeom prst="line">
            <a:avLst/>
          </a:prstGeom>
          <a:noFill/>
          <a:ln w="1440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2945" tIns="41473" rIns="82945" bIns="41473"/>
          <a:lstStyle/>
          <a:p>
            <a:endParaRPr lang="de-DE"/>
          </a:p>
        </p:txBody>
      </p:sp>
      <p:sp>
        <p:nvSpPr>
          <p:cNvPr id="6178" name="Line 44"/>
          <p:cNvSpPr>
            <a:spLocks noChangeShapeType="1"/>
          </p:cNvSpPr>
          <p:nvPr/>
        </p:nvSpPr>
        <p:spPr bwMode="auto">
          <a:xfrm rot="60000" flipH="1">
            <a:off x="3635375" y="639367"/>
            <a:ext cx="1588" cy="591740"/>
          </a:xfrm>
          <a:prstGeom prst="line">
            <a:avLst/>
          </a:prstGeom>
          <a:noFill/>
          <a:ln w="1440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2945" tIns="41473" rIns="82945" bIns="41473"/>
          <a:lstStyle/>
          <a:p>
            <a:endParaRPr lang="de-DE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0175" y="1675210"/>
            <a:ext cx="3803650" cy="20407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9785785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Grafi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" y="0"/>
            <a:ext cx="913765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0" name="Group 13"/>
          <p:cNvGraphicFramePr>
            <a:graphicFrameLocks noGrp="1"/>
          </p:cNvGraphicFramePr>
          <p:nvPr/>
        </p:nvGraphicFramePr>
        <p:xfrm>
          <a:off x="931863" y="625078"/>
          <a:ext cx="7421562" cy="614363"/>
        </p:xfrm>
        <a:graphic>
          <a:graphicData uri="http://schemas.openxmlformats.org/drawingml/2006/table">
            <a:tbl>
              <a:tblPr/>
              <a:tblGrid>
                <a:gridCol w="604409"/>
                <a:gridCol w="604409"/>
                <a:gridCol w="604409"/>
                <a:gridCol w="254979"/>
                <a:gridCol w="565262"/>
                <a:gridCol w="673326"/>
                <a:gridCol w="581886"/>
                <a:gridCol w="573574"/>
                <a:gridCol w="573574"/>
                <a:gridCol w="598511"/>
                <a:gridCol w="698264"/>
                <a:gridCol w="581886"/>
                <a:gridCol w="507073"/>
              </a:tblGrid>
              <a:tr h="614363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</a:pPr>
                      <a:endParaRPr kumimoji="0" lang="de-DE" altLang="de-DE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81654" marR="81654" marT="42714" marB="31831" anchor="ctr" horzOverflow="overflow">
                    <a:lnL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</a:pPr>
                      <a:endParaRPr kumimoji="0" lang="de-DE" altLang="de-DE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81654" marR="81654" marT="42714" marB="31831" anchor="ctr" horzOverflow="overflow">
                    <a:lnL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</a:pPr>
                      <a:endParaRPr kumimoji="0" lang="de-DE" altLang="de-DE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81654" marR="81654" marT="42714" marB="31831" anchor="ctr" horzOverflow="overflow">
                    <a:lnL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1413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1pPr>
                      <a:lvl2pPr>
                        <a:spcBef>
                          <a:spcPts val="1138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2pPr>
                      <a:lvl3pPr>
                        <a:spcBef>
                          <a:spcPts val="850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3pPr>
                      <a:lvl4pPr>
                        <a:spcBef>
                          <a:spcPts val="575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4pPr>
                      <a:lvl5pPr>
                        <a:spcBef>
                          <a:spcPts val="288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5pPr>
                      <a:lvl6pPr marL="25146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6pPr>
                      <a:lvl7pPr marL="29718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7pPr>
                      <a:lvl8pPr marL="34290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8pPr>
                      <a:lvl9pPr marL="38862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</a:pPr>
                      <a:endParaRPr kumimoji="0" lang="de-DE" altLang="de-DE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81654" marR="81654" marT="42714" marB="31831" anchor="ctr" horzOverflow="overflow">
                    <a:lnL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1413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1pPr>
                      <a:lvl2pPr>
                        <a:spcBef>
                          <a:spcPts val="1138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2pPr>
                      <a:lvl3pPr>
                        <a:spcBef>
                          <a:spcPts val="850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3pPr>
                      <a:lvl4pPr>
                        <a:spcBef>
                          <a:spcPts val="575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4pPr>
                      <a:lvl5pPr>
                        <a:spcBef>
                          <a:spcPts val="288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5pPr>
                      <a:lvl6pPr marL="25146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6pPr>
                      <a:lvl7pPr marL="29718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7pPr>
                      <a:lvl8pPr marL="34290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8pPr>
                      <a:lvl9pPr marL="38862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</a:pPr>
                      <a:endParaRPr kumimoji="0" lang="de-DE" altLang="de-DE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81654" marR="81654" marT="42714" marB="31831" anchor="ctr" horzOverflow="overflow">
                    <a:lnL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</a:pPr>
                      <a:endParaRPr kumimoji="0" lang="de-DE" altLang="de-DE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81654" marR="81654" marT="42714" marB="31831" anchor="ctr" horzOverflow="overflow">
                    <a:lnL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1413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1pPr>
                      <a:lvl2pPr>
                        <a:spcBef>
                          <a:spcPts val="1138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2pPr>
                      <a:lvl3pPr>
                        <a:spcBef>
                          <a:spcPts val="850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3pPr>
                      <a:lvl4pPr>
                        <a:spcBef>
                          <a:spcPts val="575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4pPr>
                      <a:lvl5pPr>
                        <a:spcBef>
                          <a:spcPts val="288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5pPr>
                      <a:lvl6pPr marL="25146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6pPr>
                      <a:lvl7pPr marL="29718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7pPr>
                      <a:lvl8pPr marL="34290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8pPr>
                      <a:lvl9pPr marL="38862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</a:pPr>
                      <a:endParaRPr kumimoji="0" lang="de-DE" altLang="de-DE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81654" marR="81654" marT="42714" marB="31831" anchor="ctr" horzOverflow="overflow">
                    <a:lnL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1413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1pPr>
                      <a:lvl2pPr>
                        <a:spcBef>
                          <a:spcPts val="1138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2pPr>
                      <a:lvl3pPr>
                        <a:spcBef>
                          <a:spcPts val="850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3pPr>
                      <a:lvl4pPr>
                        <a:spcBef>
                          <a:spcPts val="575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4pPr>
                      <a:lvl5pPr>
                        <a:spcBef>
                          <a:spcPts val="288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5pPr>
                      <a:lvl6pPr marL="25146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6pPr>
                      <a:lvl7pPr marL="29718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7pPr>
                      <a:lvl8pPr marL="34290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8pPr>
                      <a:lvl9pPr marL="38862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</a:pPr>
                      <a:endParaRPr kumimoji="0" lang="de-DE" altLang="de-DE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81654" marR="81654" marT="42714" marB="31831" anchor="ctr" horzOverflow="overflow">
                    <a:lnL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</a:pPr>
                      <a:endParaRPr kumimoji="0" lang="de-DE" altLang="de-DE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81654" marR="81654" marT="42714" marB="31831" anchor="ctr" horzOverflow="overflow">
                    <a:lnL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1413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1pPr>
                      <a:lvl2pPr>
                        <a:spcBef>
                          <a:spcPts val="1138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2pPr>
                      <a:lvl3pPr>
                        <a:spcBef>
                          <a:spcPts val="850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3pPr>
                      <a:lvl4pPr>
                        <a:spcBef>
                          <a:spcPts val="575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4pPr>
                      <a:lvl5pPr>
                        <a:spcBef>
                          <a:spcPts val="288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5pPr>
                      <a:lvl6pPr marL="25146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6pPr>
                      <a:lvl7pPr marL="29718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7pPr>
                      <a:lvl8pPr marL="34290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8pPr>
                      <a:lvl9pPr marL="38862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</a:pPr>
                      <a:endParaRPr kumimoji="0" lang="de-DE" altLang="de-DE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81654" marR="81654" marT="42714" marB="31831" anchor="ctr" horzOverflow="overflow">
                    <a:lnL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</a:pPr>
                      <a:endParaRPr kumimoji="0" lang="de-DE" altLang="de-DE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81654" marR="81654" marT="42714" marB="31831" anchor="ctr" horzOverflow="overflow">
                    <a:lnL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1413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1pPr>
                      <a:lvl2pPr>
                        <a:spcBef>
                          <a:spcPts val="1138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2pPr>
                      <a:lvl3pPr>
                        <a:spcBef>
                          <a:spcPts val="850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3pPr>
                      <a:lvl4pPr>
                        <a:spcBef>
                          <a:spcPts val="575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4pPr>
                      <a:lvl5pPr>
                        <a:spcBef>
                          <a:spcPts val="288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5pPr>
                      <a:lvl6pPr marL="25146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6pPr>
                      <a:lvl7pPr marL="29718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7pPr>
                      <a:lvl8pPr marL="34290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8pPr>
                      <a:lvl9pPr marL="38862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</a:pPr>
                      <a:endParaRPr kumimoji="0" lang="de-DE" altLang="de-DE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81654" marR="81654" marT="42714" marB="31831" anchor="ctr" horzOverflow="overflow">
                    <a:lnL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</a:pPr>
                      <a:endParaRPr kumimoji="0" lang="de-DE" altLang="de-DE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81654" marR="81654" marT="42714" marB="31831" anchor="ctr" horzOverflow="overflow">
                    <a:lnL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31" name="Line 39"/>
          <p:cNvSpPr>
            <a:spLocks noChangeShapeType="1"/>
          </p:cNvSpPr>
          <p:nvPr/>
        </p:nvSpPr>
        <p:spPr bwMode="auto">
          <a:xfrm>
            <a:off x="1828800" y="820341"/>
            <a:ext cx="0" cy="215503"/>
          </a:xfrm>
          <a:prstGeom prst="line">
            <a:avLst/>
          </a:prstGeom>
          <a:noFill/>
          <a:ln w="1440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2945" tIns="41473" rIns="82945" bIns="41473"/>
          <a:lstStyle/>
          <a:p>
            <a:endParaRPr lang="de-DE"/>
          </a:p>
        </p:txBody>
      </p:sp>
      <p:sp>
        <p:nvSpPr>
          <p:cNvPr id="32" name="Line 43"/>
          <p:cNvSpPr>
            <a:spLocks noChangeShapeType="1"/>
          </p:cNvSpPr>
          <p:nvPr/>
        </p:nvSpPr>
        <p:spPr bwMode="auto">
          <a:xfrm rot="60000">
            <a:off x="1143000" y="639367"/>
            <a:ext cx="1588" cy="192881"/>
          </a:xfrm>
          <a:prstGeom prst="line">
            <a:avLst/>
          </a:prstGeom>
          <a:noFill/>
          <a:ln w="1270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2945" tIns="41473" rIns="82945" bIns="41473"/>
          <a:lstStyle/>
          <a:p>
            <a:endParaRPr lang="de-DE"/>
          </a:p>
        </p:txBody>
      </p:sp>
      <p:sp>
        <p:nvSpPr>
          <p:cNvPr id="33" name="Line 43"/>
          <p:cNvSpPr>
            <a:spLocks noChangeShapeType="1"/>
          </p:cNvSpPr>
          <p:nvPr/>
        </p:nvSpPr>
        <p:spPr bwMode="auto">
          <a:xfrm rot="60000">
            <a:off x="1338264" y="623888"/>
            <a:ext cx="1587" cy="192881"/>
          </a:xfrm>
          <a:prstGeom prst="line">
            <a:avLst/>
          </a:prstGeom>
          <a:noFill/>
          <a:ln w="1270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2945" tIns="41473" rIns="82945" bIns="41473"/>
          <a:lstStyle/>
          <a:p>
            <a:endParaRPr lang="de-DE"/>
          </a:p>
        </p:txBody>
      </p:sp>
      <p:sp>
        <p:nvSpPr>
          <p:cNvPr id="34" name="Line 43"/>
          <p:cNvSpPr>
            <a:spLocks noChangeShapeType="1"/>
          </p:cNvSpPr>
          <p:nvPr/>
        </p:nvSpPr>
        <p:spPr bwMode="auto">
          <a:xfrm rot="60000">
            <a:off x="1219200" y="1022748"/>
            <a:ext cx="1588" cy="192881"/>
          </a:xfrm>
          <a:prstGeom prst="line">
            <a:avLst/>
          </a:prstGeom>
          <a:noFill/>
          <a:ln w="1270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2945" tIns="41473" rIns="82945" bIns="41473"/>
          <a:lstStyle/>
          <a:p>
            <a:endParaRPr lang="de-DE"/>
          </a:p>
        </p:txBody>
      </p:sp>
      <p:sp>
        <p:nvSpPr>
          <p:cNvPr id="37" name="Line 44"/>
          <p:cNvSpPr>
            <a:spLocks noChangeShapeType="1"/>
          </p:cNvSpPr>
          <p:nvPr/>
        </p:nvSpPr>
        <p:spPr bwMode="auto">
          <a:xfrm rot="60000">
            <a:off x="8072379" y="809080"/>
            <a:ext cx="10248" cy="515056"/>
          </a:xfrm>
          <a:prstGeom prst="line">
            <a:avLst/>
          </a:prstGeom>
          <a:noFill/>
          <a:ln w="88900">
            <a:solidFill>
              <a:srgbClr val="FF0000"/>
            </a:solidFill>
            <a:round/>
            <a:headEnd/>
            <a:tailEnd/>
          </a:ln>
          <a:effectLst/>
          <a:scene3d>
            <a:camera prst="orthographicFront">
              <a:rot lat="0" lon="0" rev="540000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2945" tIns="41473" rIns="82945" bIns="41473"/>
          <a:lstStyle/>
          <a:p>
            <a:pPr>
              <a:defRPr/>
            </a:pPr>
            <a:endParaRPr lang="de-DE"/>
          </a:p>
        </p:txBody>
      </p:sp>
      <p:sp>
        <p:nvSpPr>
          <p:cNvPr id="23" name="Line 43"/>
          <p:cNvSpPr>
            <a:spLocks noChangeShapeType="1"/>
          </p:cNvSpPr>
          <p:nvPr/>
        </p:nvSpPr>
        <p:spPr bwMode="auto">
          <a:xfrm rot="60000">
            <a:off x="2460625" y="648892"/>
            <a:ext cx="1588" cy="192881"/>
          </a:xfrm>
          <a:prstGeom prst="line">
            <a:avLst/>
          </a:prstGeom>
          <a:noFill/>
          <a:ln w="1440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2945" tIns="41473" rIns="82945" bIns="41473"/>
          <a:lstStyle/>
          <a:p>
            <a:endParaRPr lang="de-DE"/>
          </a:p>
        </p:txBody>
      </p:sp>
      <p:sp>
        <p:nvSpPr>
          <p:cNvPr id="20" name="Line 39"/>
          <p:cNvSpPr>
            <a:spLocks noChangeShapeType="1"/>
          </p:cNvSpPr>
          <p:nvPr/>
        </p:nvSpPr>
        <p:spPr bwMode="auto">
          <a:xfrm>
            <a:off x="2459038" y="1015604"/>
            <a:ext cx="0" cy="215503"/>
          </a:xfrm>
          <a:prstGeom prst="line">
            <a:avLst/>
          </a:prstGeom>
          <a:noFill/>
          <a:ln w="1440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2945" tIns="41473" rIns="82945" bIns="41473"/>
          <a:lstStyle/>
          <a:p>
            <a:endParaRPr lang="de-DE"/>
          </a:p>
        </p:txBody>
      </p:sp>
      <p:sp>
        <p:nvSpPr>
          <p:cNvPr id="19" name="Line 40"/>
          <p:cNvSpPr>
            <a:spLocks noChangeShapeType="1"/>
          </p:cNvSpPr>
          <p:nvPr/>
        </p:nvSpPr>
        <p:spPr bwMode="auto">
          <a:xfrm>
            <a:off x="2735264" y="820341"/>
            <a:ext cx="282575" cy="5953"/>
          </a:xfrm>
          <a:prstGeom prst="line">
            <a:avLst/>
          </a:prstGeom>
          <a:noFill/>
          <a:ln w="1440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2945" tIns="41473" rIns="82945" bIns="41473"/>
          <a:lstStyle/>
          <a:p>
            <a:endParaRPr lang="de-DE"/>
          </a:p>
        </p:txBody>
      </p:sp>
      <p:sp>
        <p:nvSpPr>
          <p:cNvPr id="39" name="Line 44"/>
          <p:cNvSpPr>
            <a:spLocks noChangeShapeType="1"/>
          </p:cNvSpPr>
          <p:nvPr/>
        </p:nvSpPr>
        <p:spPr bwMode="auto">
          <a:xfrm rot="60000">
            <a:off x="3296569" y="617372"/>
            <a:ext cx="11355" cy="207294"/>
          </a:xfrm>
          <a:prstGeom prst="line">
            <a:avLst/>
          </a:prstGeom>
          <a:noFill/>
          <a:ln w="144000">
            <a:solidFill>
              <a:srgbClr val="FF0000"/>
            </a:solidFill>
            <a:round/>
            <a:headEnd/>
            <a:tailEnd/>
          </a:ln>
          <a:effectLst/>
          <a:scene3d>
            <a:camera prst="orthographicFront">
              <a:rot lat="0" lon="0" rev="120000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2945" tIns="41473" rIns="82945" bIns="41473"/>
          <a:lstStyle/>
          <a:p>
            <a:pPr>
              <a:defRPr/>
            </a:pPr>
            <a:endParaRPr lang="de-DE"/>
          </a:p>
        </p:txBody>
      </p:sp>
      <p:sp>
        <p:nvSpPr>
          <p:cNvPr id="24" name="Line 44"/>
          <p:cNvSpPr>
            <a:spLocks noChangeShapeType="1"/>
          </p:cNvSpPr>
          <p:nvPr/>
        </p:nvSpPr>
        <p:spPr bwMode="auto">
          <a:xfrm rot="60000" flipH="1">
            <a:off x="3291963" y="992782"/>
            <a:ext cx="896" cy="217826"/>
          </a:xfrm>
          <a:prstGeom prst="line">
            <a:avLst/>
          </a:prstGeom>
          <a:noFill/>
          <a:ln w="144000">
            <a:solidFill>
              <a:srgbClr val="FF0000"/>
            </a:solidFill>
            <a:round/>
            <a:headEnd/>
            <a:tailEnd/>
          </a:ln>
          <a:effectLst/>
          <a:scene3d>
            <a:camera prst="orthographicFront">
              <a:rot lat="0" lon="0" rev="120000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2945" tIns="41473" rIns="82945" bIns="41473"/>
          <a:lstStyle/>
          <a:p>
            <a:pPr>
              <a:defRPr/>
            </a:pPr>
            <a:endParaRPr lang="de-DE"/>
          </a:p>
        </p:txBody>
      </p:sp>
      <p:sp>
        <p:nvSpPr>
          <p:cNvPr id="7211" name="Line 44"/>
          <p:cNvSpPr>
            <a:spLocks noChangeShapeType="1"/>
          </p:cNvSpPr>
          <p:nvPr/>
        </p:nvSpPr>
        <p:spPr bwMode="auto">
          <a:xfrm rot="60000">
            <a:off x="6646863" y="645319"/>
            <a:ext cx="17462" cy="583406"/>
          </a:xfrm>
          <a:prstGeom prst="line">
            <a:avLst/>
          </a:prstGeom>
          <a:noFill/>
          <a:ln w="1440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2945" tIns="41473" rIns="82945" bIns="41473"/>
          <a:lstStyle/>
          <a:p>
            <a:endParaRPr lang="de-DE"/>
          </a:p>
        </p:txBody>
      </p:sp>
      <p:sp>
        <p:nvSpPr>
          <p:cNvPr id="7212" name="Line 44"/>
          <p:cNvSpPr>
            <a:spLocks noChangeShapeType="1"/>
          </p:cNvSpPr>
          <p:nvPr/>
        </p:nvSpPr>
        <p:spPr bwMode="auto">
          <a:xfrm rot="60000" flipH="1">
            <a:off x="3635375" y="639367"/>
            <a:ext cx="1588" cy="591740"/>
          </a:xfrm>
          <a:prstGeom prst="line">
            <a:avLst/>
          </a:prstGeom>
          <a:noFill/>
          <a:ln w="1440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2945" tIns="41473" rIns="82945" bIns="41473"/>
          <a:lstStyle/>
          <a:p>
            <a:endParaRPr lang="de-DE"/>
          </a:p>
        </p:txBody>
      </p:sp>
      <p:sp>
        <p:nvSpPr>
          <p:cNvPr id="36" name="Line 43"/>
          <p:cNvSpPr>
            <a:spLocks noChangeShapeType="1"/>
          </p:cNvSpPr>
          <p:nvPr/>
        </p:nvSpPr>
        <p:spPr bwMode="auto">
          <a:xfrm rot="60000">
            <a:off x="3980767" y="863432"/>
            <a:ext cx="21559" cy="221644"/>
          </a:xfrm>
          <a:prstGeom prst="line">
            <a:avLst/>
          </a:prstGeom>
          <a:noFill/>
          <a:ln w="144000">
            <a:solidFill>
              <a:srgbClr val="FF0000"/>
            </a:solidFill>
            <a:round/>
            <a:headEnd/>
            <a:tailEnd/>
          </a:ln>
          <a:effectLst/>
          <a:scene3d>
            <a:camera prst="orthographicFront">
              <a:rot lat="0" lon="0" rev="2142000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2945" tIns="41473" rIns="82945" bIns="41473"/>
          <a:lstStyle/>
          <a:p>
            <a:pPr>
              <a:defRPr/>
            </a:pPr>
            <a:endParaRPr lang="de-DE"/>
          </a:p>
        </p:txBody>
      </p:sp>
      <p:sp>
        <p:nvSpPr>
          <p:cNvPr id="35" name="Line 40"/>
          <p:cNvSpPr>
            <a:spLocks noChangeShapeType="1"/>
          </p:cNvSpPr>
          <p:nvPr/>
        </p:nvSpPr>
        <p:spPr bwMode="auto">
          <a:xfrm flipV="1">
            <a:off x="4005264" y="928688"/>
            <a:ext cx="219075" cy="0"/>
          </a:xfrm>
          <a:prstGeom prst="line">
            <a:avLst/>
          </a:prstGeom>
          <a:noFill/>
          <a:ln w="1440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2945" tIns="41473" rIns="82945" bIns="41473"/>
          <a:lstStyle/>
          <a:p>
            <a:endParaRPr lang="de-DE"/>
          </a:p>
        </p:txBody>
      </p:sp>
      <p:sp>
        <p:nvSpPr>
          <p:cNvPr id="28" name="Line 47"/>
          <p:cNvSpPr>
            <a:spLocks noChangeShapeType="1"/>
          </p:cNvSpPr>
          <p:nvPr/>
        </p:nvSpPr>
        <p:spPr bwMode="auto">
          <a:xfrm rot="60000" flipV="1">
            <a:off x="4494213" y="813197"/>
            <a:ext cx="317500" cy="4763"/>
          </a:xfrm>
          <a:prstGeom prst="line">
            <a:avLst/>
          </a:prstGeom>
          <a:noFill/>
          <a:ln w="1440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2945" tIns="41473" rIns="82945" bIns="41473"/>
          <a:lstStyle/>
          <a:p>
            <a:endParaRPr lang="de-DE"/>
          </a:p>
        </p:txBody>
      </p:sp>
      <p:sp>
        <p:nvSpPr>
          <p:cNvPr id="29" name="Line 48"/>
          <p:cNvSpPr>
            <a:spLocks noChangeShapeType="1"/>
          </p:cNvSpPr>
          <p:nvPr/>
        </p:nvSpPr>
        <p:spPr bwMode="auto">
          <a:xfrm rot="60000" flipV="1">
            <a:off x="4497388" y="1035844"/>
            <a:ext cx="309562" cy="8335"/>
          </a:xfrm>
          <a:prstGeom prst="line">
            <a:avLst/>
          </a:prstGeom>
          <a:noFill/>
          <a:ln w="1440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2945" tIns="41473" rIns="82945" bIns="41473"/>
          <a:lstStyle/>
          <a:p>
            <a:endParaRPr lang="de-DE"/>
          </a:p>
        </p:txBody>
      </p:sp>
      <p:sp>
        <p:nvSpPr>
          <p:cNvPr id="42" name="Line 43"/>
          <p:cNvSpPr>
            <a:spLocks noChangeShapeType="1"/>
          </p:cNvSpPr>
          <p:nvPr/>
        </p:nvSpPr>
        <p:spPr bwMode="auto">
          <a:xfrm rot="60000">
            <a:off x="5092700" y="648892"/>
            <a:ext cx="1588" cy="192881"/>
          </a:xfrm>
          <a:prstGeom prst="line">
            <a:avLst/>
          </a:prstGeom>
          <a:noFill/>
          <a:ln w="1440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2945" tIns="41473" rIns="82945" bIns="41473"/>
          <a:lstStyle/>
          <a:p>
            <a:endParaRPr lang="de-DE"/>
          </a:p>
        </p:txBody>
      </p:sp>
      <p:sp>
        <p:nvSpPr>
          <p:cNvPr id="43" name="Line 39"/>
          <p:cNvSpPr>
            <a:spLocks noChangeShapeType="1"/>
          </p:cNvSpPr>
          <p:nvPr/>
        </p:nvSpPr>
        <p:spPr bwMode="auto">
          <a:xfrm>
            <a:off x="5091113" y="1022748"/>
            <a:ext cx="0" cy="216694"/>
          </a:xfrm>
          <a:prstGeom prst="line">
            <a:avLst/>
          </a:prstGeom>
          <a:noFill/>
          <a:ln w="1440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2945" tIns="41473" rIns="82945" bIns="41473"/>
          <a:lstStyle/>
          <a:p>
            <a:endParaRPr lang="de-DE"/>
          </a:p>
        </p:txBody>
      </p:sp>
      <p:sp>
        <p:nvSpPr>
          <p:cNvPr id="44" name="Line 40"/>
          <p:cNvSpPr>
            <a:spLocks noChangeShapeType="1"/>
          </p:cNvSpPr>
          <p:nvPr/>
        </p:nvSpPr>
        <p:spPr bwMode="auto">
          <a:xfrm flipV="1">
            <a:off x="5648325" y="814388"/>
            <a:ext cx="319088" cy="0"/>
          </a:xfrm>
          <a:prstGeom prst="line">
            <a:avLst/>
          </a:prstGeom>
          <a:noFill/>
          <a:ln w="1440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2945" tIns="41473" rIns="82945" bIns="41473"/>
          <a:lstStyle/>
          <a:p>
            <a:endParaRPr lang="de-DE"/>
          </a:p>
        </p:txBody>
      </p:sp>
      <p:sp>
        <p:nvSpPr>
          <p:cNvPr id="45" name="Line 40"/>
          <p:cNvSpPr>
            <a:spLocks noChangeShapeType="1"/>
          </p:cNvSpPr>
          <p:nvPr/>
        </p:nvSpPr>
        <p:spPr bwMode="auto">
          <a:xfrm>
            <a:off x="5376863" y="1046560"/>
            <a:ext cx="317500" cy="0"/>
          </a:xfrm>
          <a:prstGeom prst="line">
            <a:avLst/>
          </a:prstGeom>
          <a:noFill/>
          <a:ln w="1440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2945" tIns="41473" rIns="82945" bIns="41473"/>
          <a:lstStyle/>
          <a:p>
            <a:endParaRPr lang="de-DE"/>
          </a:p>
        </p:txBody>
      </p:sp>
      <p:sp>
        <p:nvSpPr>
          <p:cNvPr id="46" name="Line 40"/>
          <p:cNvSpPr>
            <a:spLocks noChangeShapeType="1"/>
          </p:cNvSpPr>
          <p:nvPr/>
        </p:nvSpPr>
        <p:spPr bwMode="auto">
          <a:xfrm flipV="1">
            <a:off x="8128360" y="897731"/>
            <a:ext cx="219791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  <a:scene3d>
            <a:camera prst="orthographicFront">
              <a:rot lat="0" lon="0" rev="60000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2945" tIns="41473" rIns="82945" bIns="41473"/>
          <a:lstStyle/>
          <a:p>
            <a:pPr>
              <a:defRPr/>
            </a:pPr>
            <a:endParaRPr lang="de-DE"/>
          </a:p>
        </p:txBody>
      </p:sp>
      <p:sp>
        <p:nvSpPr>
          <p:cNvPr id="47" name="Line 40"/>
          <p:cNvSpPr>
            <a:spLocks noChangeShapeType="1"/>
          </p:cNvSpPr>
          <p:nvPr/>
        </p:nvSpPr>
        <p:spPr bwMode="auto">
          <a:xfrm flipV="1">
            <a:off x="7867330" y="764060"/>
            <a:ext cx="219791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  <a:scene3d>
            <a:camera prst="orthographicFront">
              <a:rot lat="0" lon="0" rev="60000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2945" tIns="41473" rIns="82945" bIns="41473"/>
          <a:lstStyle/>
          <a:p>
            <a:pPr>
              <a:defRPr/>
            </a:pPr>
            <a:endParaRPr lang="de-DE"/>
          </a:p>
        </p:txBody>
      </p:sp>
      <p:sp>
        <p:nvSpPr>
          <p:cNvPr id="48" name="Line 44"/>
          <p:cNvSpPr>
            <a:spLocks noChangeShapeType="1"/>
          </p:cNvSpPr>
          <p:nvPr/>
        </p:nvSpPr>
        <p:spPr bwMode="auto">
          <a:xfrm rot="60000">
            <a:off x="6049964" y="908447"/>
            <a:ext cx="7937" cy="314325"/>
          </a:xfrm>
          <a:prstGeom prst="line">
            <a:avLst/>
          </a:prstGeom>
          <a:noFill/>
          <a:ln w="1778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2945" tIns="41473" rIns="82945" bIns="41473"/>
          <a:lstStyle/>
          <a:p>
            <a:endParaRPr lang="de-DE"/>
          </a:p>
        </p:txBody>
      </p:sp>
      <p:sp>
        <p:nvSpPr>
          <p:cNvPr id="49" name="Line 44"/>
          <p:cNvSpPr>
            <a:spLocks noChangeShapeType="1"/>
          </p:cNvSpPr>
          <p:nvPr/>
        </p:nvSpPr>
        <p:spPr bwMode="auto">
          <a:xfrm rot="60000">
            <a:off x="6457950" y="908447"/>
            <a:ext cx="7938" cy="314325"/>
          </a:xfrm>
          <a:prstGeom prst="line">
            <a:avLst/>
          </a:prstGeom>
          <a:noFill/>
          <a:ln w="1778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2945" tIns="41473" rIns="82945" bIns="41473"/>
          <a:lstStyle/>
          <a:p>
            <a:endParaRPr lang="de-DE"/>
          </a:p>
        </p:txBody>
      </p:sp>
      <p:sp>
        <p:nvSpPr>
          <p:cNvPr id="51" name="Rechtwinkliges Dreieck 50"/>
          <p:cNvSpPr>
            <a:spLocks noChangeArrowheads="1"/>
          </p:cNvSpPr>
          <p:nvPr/>
        </p:nvSpPr>
        <p:spPr bwMode="auto">
          <a:xfrm rot="2700000">
            <a:off x="7067349" y="1053680"/>
            <a:ext cx="150019" cy="195262"/>
          </a:xfrm>
          <a:prstGeom prst="rtTriangle">
            <a:avLst/>
          </a:prstGeom>
          <a:solidFill>
            <a:srgbClr val="FF0000"/>
          </a:solidFill>
          <a:ln w="9525" algn="ctr">
            <a:solidFill>
              <a:srgbClr val="FF0000"/>
            </a:solidFill>
            <a:round/>
            <a:headEnd/>
            <a:tailEnd/>
          </a:ln>
          <a:scene3d>
            <a:camera prst="orthographicFront">
              <a:rot lat="0" lon="0" rev="8100000"/>
            </a:camera>
            <a:lightRig rig="threePt" dir="t"/>
          </a:scene3d>
        </p:spPr>
        <p:txBody>
          <a:bodyPr lIns="82945" tIns="41473" rIns="82945" bIns="41473"/>
          <a:lstStyle/>
          <a:p>
            <a:pPr>
              <a:defRPr/>
            </a:pPr>
            <a:endParaRPr lang="de-DE" altLang="de-DE"/>
          </a:p>
        </p:txBody>
      </p:sp>
      <p:sp>
        <p:nvSpPr>
          <p:cNvPr id="27" name="Rechtwinkliges Dreieck 26"/>
          <p:cNvSpPr>
            <a:spLocks noChangeArrowheads="1"/>
          </p:cNvSpPr>
          <p:nvPr/>
        </p:nvSpPr>
        <p:spPr bwMode="auto">
          <a:xfrm rot="2700000">
            <a:off x="7076611" y="629401"/>
            <a:ext cx="160502" cy="212812"/>
          </a:xfrm>
          <a:prstGeom prst="rtTriangle">
            <a:avLst/>
          </a:prstGeom>
          <a:solidFill>
            <a:srgbClr val="FF0000"/>
          </a:solidFill>
          <a:ln w="9525" algn="ctr">
            <a:solidFill>
              <a:srgbClr val="FF0000"/>
            </a:solidFill>
            <a:round/>
            <a:headEnd/>
            <a:tailEnd/>
          </a:ln>
          <a:scene3d>
            <a:camera prst="orthographicFront">
              <a:rot lat="0" lon="0" rev="13800000"/>
            </a:camera>
            <a:lightRig rig="threePt" dir="t"/>
          </a:scene3d>
        </p:spPr>
        <p:txBody>
          <a:bodyPr lIns="82945" tIns="41473" rIns="82945" bIns="41473"/>
          <a:lstStyle/>
          <a:p>
            <a:pPr>
              <a:defRPr/>
            </a:pPr>
            <a:endParaRPr lang="de-DE" altLang="de-DE"/>
          </a:p>
        </p:txBody>
      </p:sp>
      <p:sp>
        <p:nvSpPr>
          <p:cNvPr id="52" name="Line 39"/>
          <p:cNvSpPr>
            <a:spLocks noChangeShapeType="1"/>
          </p:cNvSpPr>
          <p:nvPr/>
        </p:nvSpPr>
        <p:spPr bwMode="auto">
          <a:xfrm>
            <a:off x="6991350" y="828675"/>
            <a:ext cx="0" cy="216694"/>
          </a:xfrm>
          <a:prstGeom prst="line">
            <a:avLst/>
          </a:prstGeom>
          <a:noFill/>
          <a:ln w="1440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2945" tIns="41473" rIns="82945" bIns="41473"/>
          <a:lstStyle/>
          <a:p>
            <a:endParaRPr lang="de-DE"/>
          </a:p>
        </p:txBody>
      </p:sp>
      <p:sp>
        <p:nvSpPr>
          <p:cNvPr id="38" name="Line 44"/>
          <p:cNvSpPr>
            <a:spLocks noChangeShapeType="1"/>
          </p:cNvSpPr>
          <p:nvPr/>
        </p:nvSpPr>
        <p:spPr bwMode="auto">
          <a:xfrm rot="60000">
            <a:off x="7559676" y="628650"/>
            <a:ext cx="9525" cy="360760"/>
          </a:xfrm>
          <a:prstGeom prst="line">
            <a:avLst/>
          </a:prstGeom>
          <a:noFill/>
          <a:ln w="1440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2945" tIns="41473" rIns="82945" bIns="41473"/>
          <a:lstStyle/>
          <a:p>
            <a:endParaRPr lang="de-DE"/>
          </a:p>
        </p:txBody>
      </p:sp>
      <p:sp>
        <p:nvSpPr>
          <p:cNvPr id="22" name="Line 42"/>
          <p:cNvSpPr>
            <a:spLocks noChangeShapeType="1"/>
          </p:cNvSpPr>
          <p:nvPr/>
        </p:nvSpPr>
        <p:spPr bwMode="auto">
          <a:xfrm>
            <a:off x="7916863" y="1054894"/>
            <a:ext cx="0" cy="184547"/>
          </a:xfrm>
          <a:prstGeom prst="line">
            <a:avLst/>
          </a:prstGeom>
          <a:noFill/>
          <a:ln w="1778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2945" tIns="41473" rIns="82945" bIns="41473"/>
          <a:lstStyle/>
          <a:p>
            <a:endParaRPr lang="de-DE"/>
          </a:p>
        </p:txBody>
      </p:sp>
      <p:sp>
        <p:nvSpPr>
          <p:cNvPr id="53" name="Line 42"/>
          <p:cNvSpPr>
            <a:spLocks noChangeShapeType="1"/>
          </p:cNvSpPr>
          <p:nvPr/>
        </p:nvSpPr>
        <p:spPr bwMode="auto">
          <a:xfrm>
            <a:off x="8237538" y="1051322"/>
            <a:ext cx="0" cy="179784"/>
          </a:xfrm>
          <a:prstGeom prst="line">
            <a:avLst/>
          </a:prstGeom>
          <a:noFill/>
          <a:ln w="1778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2945" tIns="41473" rIns="82945" bIns="41473"/>
          <a:lstStyle/>
          <a:p>
            <a:endParaRPr lang="de-DE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8625" y="1463278"/>
            <a:ext cx="5753100" cy="272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8627713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6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6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7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7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8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8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9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9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9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 nodeType="afterGroup">
                            <p:stCondLst>
                              <p:cond delay="11500"/>
                            </p:stCondLst>
                            <p:childTnLst>
                              <p:par>
                                <p:cTn id="10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10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 nodeType="afterGroup">
                            <p:stCondLst>
                              <p:cond delay="12500"/>
                            </p:stCondLst>
                            <p:childTnLst>
                              <p:par>
                                <p:cTn id="11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11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 nodeType="afterGroup">
                            <p:stCondLst>
                              <p:cond delay="13500"/>
                            </p:stCondLst>
                            <p:childTnLst>
                              <p:par>
                                <p:cTn id="1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2" grpId="0" animBg="1"/>
      <p:bldP spid="33" grpId="0" animBg="1"/>
      <p:bldP spid="34" grpId="0" animBg="1"/>
      <p:bldP spid="23" grpId="0" animBg="1"/>
      <p:bldP spid="20" grpId="0" animBg="1"/>
      <p:bldP spid="19" grpId="0" animBg="1"/>
      <p:bldP spid="35" grpId="0" animBg="1"/>
      <p:bldP spid="28" grpId="0" animBg="1"/>
      <p:bldP spid="29" grpId="0" animBg="1"/>
      <p:bldP spid="42" grpId="0" animBg="1"/>
      <p:bldP spid="43" grpId="0" animBg="1"/>
      <p:bldP spid="44" grpId="0" animBg="1"/>
      <p:bldP spid="45" grpId="0" animBg="1"/>
      <p:bldP spid="48" grpId="0" animBg="1"/>
      <p:bldP spid="49" grpId="0" animBg="1"/>
      <p:bldP spid="52" grpId="0" animBg="1"/>
      <p:bldP spid="38" grpId="0" animBg="1"/>
      <p:bldP spid="22" grpId="0" animBg="1"/>
      <p:bldP spid="5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Grafi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" y="0"/>
            <a:ext cx="913765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0" name="Group 13"/>
          <p:cNvGraphicFramePr>
            <a:graphicFrameLocks noGrp="1"/>
          </p:cNvGraphicFramePr>
          <p:nvPr/>
        </p:nvGraphicFramePr>
        <p:xfrm>
          <a:off x="931863" y="625078"/>
          <a:ext cx="7421562" cy="614363"/>
        </p:xfrm>
        <a:graphic>
          <a:graphicData uri="http://schemas.openxmlformats.org/drawingml/2006/table">
            <a:tbl>
              <a:tblPr/>
              <a:tblGrid>
                <a:gridCol w="604409"/>
                <a:gridCol w="604409"/>
                <a:gridCol w="604409"/>
                <a:gridCol w="254979"/>
                <a:gridCol w="565262"/>
                <a:gridCol w="673326"/>
                <a:gridCol w="581886"/>
                <a:gridCol w="573574"/>
                <a:gridCol w="573574"/>
                <a:gridCol w="598511"/>
                <a:gridCol w="698264"/>
                <a:gridCol w="581886"/>
                <a:gridCol w="507073"/>
              </a:tblGrid>
              <a:tr h="614363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</a:pPr>
                      <a:endParaRPr kumimoji="0" lang="de-DE" altLang="de-DE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81654" marR="81654" marT="42714" marB="31831" anchor="ctr" horzOverflow="overflow">
                    <a:lnL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</a:pPr>
                      <a:endParaRPr kumimoji="0" lang="de-DE" altLang="de-DE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81654" marR="81654" marT="42714" marB="31831" anchor="ctr" horzOverflow="overflow">
                    <a:lnL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</a:pPr>
                      <a:endParaRPr kumimoji="0" lang="de-DE" altLang="de-DE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81654" marR="81654" marT="42714" marB="31831" anchor="ctr" horzOverflow="overflow">
                    <a:lnL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1413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1pPr>
                      <a:lvl2pPr>
                        <a:spcBef>
                          <a:spcPts val="1138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2pPr>
                      <a:lvl3pPr>
                        <a:spcBef>
                          <a:spcPts val="850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3pPr>
                      <a:lvl4pPr>
                        <a:spcBef>
                          <a:spcPts val="575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4pPr>
                      <a:lvl5pPr>
                        <a:spcBef>
                          <a:spcPts val="288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5pPr>
                      <a:lvl6pPr marL="25146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6pPr>
                      <a:lvl7pPr marL="29718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7pPr>
                      <a:lvl8pPr marL="34290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8pPr>
                      <a:lvl9pPr marL="38862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</a:pPr>
                      <a:endParaRPr kumimoji="0" lang="de-DE" altLang="de-DE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81654" marR="81654" marT="42714" marB="31831" anchor="ctr" horzOverflow="overflow">
                    <a:lnL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1413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1pPr>
                      <a:lvl2pPr>
                        <a:spcBef>
                          <a:spcPts val="1138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2pPr>
                      <a:lvl3pPr>
                        <a:spcBef>
                          <a:spcPts val="850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3pPr>
                      <a:lvl4pPr>
                        <a:spcBef>
                          <a:spcPts val="575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4pPr>
                      <a:lvl5pPr>
                        <a:spcBef>
                          <a:spcPts val="288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5pPr>
                      <a:lvl6pPr marL="25146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6pPr>
                      <a:lvl7pPr marL="29718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7pPr>
                      <a:lvl8pPr marL="34290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8pPr>
                      <a:lvl9pPr marL="38862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</a:pPr>
                      <a:endParaRPr kumimoji="0" lang="de-DE" altLang="de-DE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81654" marR="81654" marT="42714" marB="31831" anchor="ctr" horzOverflow="overflow">
                    <a:lnL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</a:pPr>
                      <a:endParaRPr kumimoji="0" lang="de-DE" altLang="de-DE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81654" marR="81654" marT="42714" marB="31831" anchor="ctr" horzOverflow="overflow">
                    <a:lnL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1413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1pPr>
                      <a:lvl2pPr>
                        <a:spcBef>
                          <a:spcPts val="1138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2pPr>
                      <a:lvl3pPr>
                        <a:spcBef>
                          <a:spcPts val="850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3pPr>
                      <a:lvl4pPr>
                        <a:spcBef>
                          <a:spcPts val="575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4pPr>
                      <a:lvl5pPr>
                        <a:spcBef>
                          <a:spcPts val="288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5pPr>
                      <a:lvl6pPr marL="25146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6pPr>
                      <a:lvl7pPr marL="29718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7pPr>
                      <a:lvl8pPr marL="34290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8pPr>
                      <a:lvl9pPr marL="38862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</a:pPr>
                      <a:endParaRPr kumimoji="0" lang="de-DE" altLang="de-DE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81654" marR="81654" marT="42714" marB="31831" anchor="ctr" horzOverflow="overflow">
                    <a:lnL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1413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1pPr>
                      <a:lvl2pPr>
                        <a:spcBef>
                          <a:spcPts val="1138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2pPr>
                      <a:lvl3pPr>
                        <a:spcBef>
                          <a:spcPts val="850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3pPr>
                      <a:lvl4pPr>
                        <a:spcBef>
                          <a:spcPts val="575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4pPr>
                      <a:lvl5pPr>
                        <a:spcBef>
                          <a:spcPts val="288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5pPr>
                      <a:lvl6pPr marL="25146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6pPr>
                      <a:lvl7pPr marL="29718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7pPr>
                      <a:lvl8pPr marL="34290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8pPr>
                      <a:lvl9pPr marL="38862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</a:pPr>
                      <a:endParaRPr kumimoji="0" lang="de-DE" altLang="de-DE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81654" marR="81654" marT="42714" marB="31831" anchor="ctr" horzOverflow="overflow">
                    <a:lnL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</a:pPr>
                      <a:endParaRPr kumimoji="0" lang="de-DE" altLang="de-DE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81654" marR="81654" marT="42714" marB="31831" anchor="ctr" horzOverflow="overflow">
                    <a:lnL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1413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1pPr>
                      <a:lvl2pPr>
                        <a:spcBef>
                          <a:spcPts val="1138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2pPr>
                      <a:lvl3pPr>
                        <a:spcBef>
                          <a:spcPts val="850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3pPr>
                      <a:lvl4pPr>
                        <a:spcBef>
                          <a:spcPts val="575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4pPr>
                      <a:lvl5pPr>
                        <a:spcBef>
                          <a:spcPts val="288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5pPr>
                      <a:lvl6pPr marL="25146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6pPr>
                      <a:lvl7pPr marL="29718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7pPr>
                      <a:lvl8pPr marL="34290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8pPr>
                      <a:lvl9pPr marL="38862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</a:pPr>
                      <a:endParaRPr kumimoji="0" lang="de-DE" altLang="de-DE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81654" marR="81654" marT="42714" marB="31831" anchor="ctr" horzOverflow="overflow">
                    <a:lnL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</a:pPr>
                      <a:endParaRPr kumimoji="0" lang="de-DE" altLang="de-DE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81654" marR="81654" marT="42714" marB="31831" anchor="ctr" horzOverflow="overflow">
                    <a:lnL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1413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1pPr>
                      <a:lvl2pPr>
                        <a:spcBef>
                          <a:spcPts val="1138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2pPr>
                      <a:lvl3pPr>
                        <a:spcBef>
                          <a:spcPts val="850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3pPr>
                      <a:lvl4pPr>
                        <a:spcBef>
                          <a:spcPts val="575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4pPr>
                      <a:lvl5pPr>
                        <a:spcBef>
                          <a:spcPts val="288"/>
                        </a:spcBef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5pPr>
                      <a:lvl6pPr marL="25146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6pPr>
                      <a:lvl7pPr marL="29718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7pPr>
                      <a:lvl8pPr marL="34290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8pPr>
                      <a:lvl9pPr marL="3886200" indent="-228600" defTabSz="449263" fontAlgn="base" hangingPunct="0">
                        <a:lnSpc>
                          <a:spcPct val="930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  <a:ea typeface="Microsoft YaHei" charset="-122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</a:pPr>
                      <a:endParaRPr kumimoji="0" lang="de-DE" altLang="de-DE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81654" marR="81654" marT="42714" marB="31831" anchor="ctr" horzOverflow="overflow">
                    <a:lnL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</a:tabLst>
                      </a:pPr>
                      <a:endParaRPr kumimoji="0" lang="de-DE" altLang="de-DE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81654" marR="81654" marT="42714" marB="31831" anchor="ctr" horzOverflow="overflow">
                    <a:lnL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8225" name="Line 39"/>
          <p:cNvSpPr>
            <a:spLocks noChangeShapeType="1"/>
          </p:cNvSpPr>
          <p:nvPr/>
        </p:nvSpPr>
        <p:spPr bwMode="auto">
          <a:xfrm>
            <a:off x="1828800" y="820341"/>
            <a:ext cx="0" cy="215503"/>
          </a:xfrm>
          <a:prstGeom prst="line">
            <a:avLst/>
          </a:prstGeom>
          <a:noFill/>
          <a:ln w="1440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2945" tIns="41473" rIns="82945" bIns="41473"/>
          <a:lstStyle/>
          <a:p>
            <a:endParaRPr lang="de-DE"/>
          </a:p>
        </p:txBody>
      </p:sp>
      <p:sp>
        <p:nvSpPr>
          <p:cNvPr id="8226" name="Line 43"/>
          <p:cNvSpPr>
            <a:spLocks noChangeShapeType="1"/>
          </p:cNvSpPr>
          <p:nvPr/>
        </p:nvSpPr>
        <p:spPr bwMode="auto">
          <a:xfrm rot="60000">
            <a:off x="1143000" y="639367"/>
            <a:ext cx="1588" cy="192881"/>
          </a:xfrm>
          <a:prstGeom prst="line">
            <a:avLst/>
          </a:prstGeom>
          <a:noFill/>
          <a:ln w="1270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2945" tIns="41473" rIns="82945" bIns="41473"/>
          <a:lstStyle/>
          <a:p>
            <a:endParaRPr lang="de-DE"/>
          </a:p>
        </p:txBody>
      </p:sp>
      <p:sp>
        <p:nvSpPr>
          <p:cNvPr id="8227" name="Line 43"/>
          <p:cNvSpPr>
            <a:spLocks noChangeShapeType="1"/>
          </p:cNvSpPr>
          <p:nvPr/>
        </p:nvSpPr>
        <p:spPr bwMode="auto">
          <a:xfrm rot="60000">
            <a:off x="1338264" y="623888"/>
            <a:ext cx="1587" cy="192881"/>
          </a:xfrm>
          <a:prstGeom prst="line">
            <a:avLst/>
          </a:prstGeom>
          <a:noFill/>
          <a:ln w="1270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2945" tIns="41473" rIns="82945" bIns="41473"/>
          <a:lstStyle/>
          <a:p>
            <a:endParaRPr lang="de-DE"/>
          </a:p>
        </p:txBody>
      </p:sp>
      <p:sp>
        <p:nvSpPr>
          <p:cNvPr id="8228" name="Line 43"/>
          <p:cNvSpPr>
            <a:spLocks noChangeShapeType="1"/>
          </p:cNvSpPr>
          <p:nvPr/>
        </p:nvSpPr>
        <p:spPr bwMode="auto">
          <a:xfrm rot="60000">
            <a:off x="1219200" y="1022748"/>
            <a:ext cx="1588" cy="192881"/>
          </a:xfrm>
          <a:prstGeom prst="line">
            <a:avLst/>
          </a:prstGeom>
          <a:noFill/>
          <a:ln w="1270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2945" tIns="41473" rIns="82945" bIns="41473"/>
          <a:lstStyle/>
          <a:p>
            <a:endParaRPr lang="de-DE"/>
          </a:p>
        </p:txBody>
      </p:sp>
      <p:sp>
        <p:nvSpPr>
          <p:cNvPr id="37" name="Line 44"/>
          <p:cNvSpPr>
            <a:spLocks noChangeShapeType="1"/>
          </p:cNvSpPr>
          <p:nvPr/>
        </p:nvSpPr>
        <p:spPr bwMode="auto">
          <a:xfrm rot="60000">
            <a:off x="8069827" y="824897"/>
            <a:ext cx="14283" cy="483158"/>
          </a:xfrm>
          <a:prstGeom prst="line">
            <a:avLst/>
          </a:prstGeom>
          <a:noFill/>
          <a:ln w="88900">
            <a:solidFill>
              <a:srgbClr val="FF0000"/>
            </a:solidFill>
            <a:round/>
            <a:headEnd/>
            <a:tailEnd/>
          </a:ln>
          <a:effectLst/>
          <a:scene3d>
            <a:camera prst="orthographicFront">
              <a:rot lat="0" lon="0" rev="540000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2945" tIns="41473" rIns="82945" bIns="41473"/>
          <a:lstStyle/>
          <a:p>
            <a:pPr>
              <a:defRPr/>
            </a:pPr>
            <a:endParaRPr lang="de-DE"/>
          </a:p>
        </p:txBody>
      </p:sp>
      <p:sp>
        <p:nvSpPr>
          <p:cNvPr id="8230" name="Line 43"/>
          <p:cNvSpPr>
            <a:spLocks noChangeShapeType="1"/>
          </p:cNvSpPr>
          <p:nvPr/>
        </p:nvSpPr>
        <p:spPr bwMode="auto">
          <a:xfrm rot="60000">
            <a:off x="2460625" y="648892"/>
            <a:ext cx="1588" cy="192881"/>
          </a:xfrm>
          <a:prstGeom prst="line">
            <a:avLst/>
          </a:prstGeom>
          <a:noFill/>
          <a:ln w="1440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2945" tIns="41473" rIns="82945" bIns="41473"/>
          <a:lstStyle/>
          <a:p>
            <a:endParaRPr lang="de-DE"/>
          </a:p>
        </p:txBody>
      </p:sp>
      <p:sp>
        <p:nvSpPr>
          <p:cNvPr id="8231" name="Line 39"/>
          <p:cNvSpPr>
            <a:spLocks noChangeShapeType="1"/>
          </p:cNvSpPr>
          <p:nvPr/>
        </p:nvSpPr>
        <p:spPr bwMode="auto">
          <a:xfrm>
            <a:off x="2459038" y="1015604"/>
            <a:ext cx="0" cy="215503"/>
          </a:xfrm>
          <a:prstGeom prst="line">
            <a:avLst/>
          </a:prstGeom>
          <a:noFill/>
          <a:ln w="1440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2945" tIns="41473" rIns="82945" bIns="41473"/>
          <a:lstStyle/>
          <a:p>
            <a:endParaRPr lang="de-DE"/>
          </a:p>
        </p:txBody>
      </p:sp>
      <p:sp>
        <p:nvSpPr>
          <p:cNvPr id="8232" name="Line 40"/>
          <p:cNvSpPr>
            <a:spLocks noChangeShapeType="1"/>
          </p:cNvSpPr>
          <p:nvPr/>
        </p:nvSpPr>
        <p:spPr bwMode="auto">
          <a:xfrm>
            <a:off x="2735264" y="820341"/>
            <a:ext cx="282575" cy="5953"/>
          </a:xfrm>
          <a:prstGeom prst="line">
            <a:avLst/>
          </a:prstGeom>
          <a:noFill/>
          <a:ln w="1440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2945" tIns="41473" rIns="82945" bIns="41473"/>
          <a:lstStyle/>
          <a:p>
            <a:endParaRPr lang="de-DE"/>
          </a:p>
        </p:txBody>
      </p:sp>
      <p:sp>
        <p:nvSpPr>
          <p:cNvPr id="39" name="Line 44"/>
          <p:cNvSpPr>
            <a:spLocks noChangeShapeType="1"/>
          </p:cNvSpPr>
          <p:nvPr/>
        </p:nvSpPr>
        <p:spPr bwMode="auto">
          <a:xfrm rot="60000">
            <a:off x="3268368" y="624314"/>
            <a:ext cx="11355" cy="207294"/>
          </a:xfrm>
          <a:prstGeom prst="line">
            <a:avLst/>
          </a:prstGeom>
          <a:noFill/>
          <a:ln w="144000">
            <a:solidFill>
              <a:srgbClr val="FF0000"/>
            </a:solidFill>
            <a:round/>
            <a:headEnd/>
            <a:tailEnd/>
          </a:ln>
          <a:effectLst/>
          <a:scene3d>
            <a:camera prst="orthographicFront">
              <a:rot lat="0" lon="0" rev="120000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2945" tIns="41473" rIns="82945" bIns="41473"/>
          <a:lstStyle/>
          <a:p>
            <a:pPr>
              <a:defRPr/>
            </a:pPr>
            <a:endParaRPr lang="de-DE"/>
          </a:p>
        </p:txBody>
      </p:sp>
      <p:sp>
        <p:nvSpPr>
          <p:cNvPr id="24" name="Line 44"/>
          <p:cNvSpPr>
            <a:spLocks noChangeShapeType="1"/>
          </p:cNvSpPr>
          <p:nvPr/>
        </p:nvSpPr>
        <p:spPr bwMode="auto">
          <a:xfrm rot="60000" flipH="1">
            <a:off x="3284667" y="1013606"/>
            <a:ext cx="896" cy="217826"/>
          </a:xfrm>
          <a:prstGeom prst="line">
            <a:avLst/>
          </a:prstGeom>
          <a:noFill/>
          <a:ln w="144000">
            <a:solidFill>
              <a:srgbClr val="FF0000"/>
            </a:solidFill>
            <a:round/>
            <a:headEnd/>
            <a:tailEnd/>
          </a:ln>
          <a:effectLst/>
          <a:scene3d>
            <a:camera prst="orthographicFront">
              <a:rot lat="0" lon="0" rev="120000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2945" tIns="41473" rIns="82945" bIns="41473"/>
          <a:lstStyle/>
          <a:p>
            <a:pPr>
              <a:defRPr/>
            </a:pPr>
            <a:endParaRPr lang="de-DE"/>
          </a:p>
        </p:txBody>
      </p:sp>
      <p:sp>
        <p:nvSpPr>
          <p:cNvPr id="8235" name="Line 44"/>
          <p:cNvSpPr>
            <a:spLocks noChangeShapeType="1"/>
          </p:cNvSpPr>
          <p:nvPr/>
        </p:nvSpPr>
        <p:spPr bwMode="auto">
          <a:xfrm rot="60000">
            <a:off x="6646863" y="645319"/>
            <a:ext cx="17462" cy="583406"/>
          </a:xfrm>
          <a:prstGeom prst="line">
            <a:avLst/>
          </a:prstGeom>
          <a:noFill/>
          <a:ln w="1440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2945" tIns="41473" rIns="82945" bIns="41473"/>
          <a:lstStyle/>
          <a:p>
            <a:endParaRPr lang="de-DE"/>
          </a:p>
        </p:txBody>
      </p:sp>
      <p:sp>
        <p:nvSpPr>
          <p:cNvPr id="8236" name="Line 44"/>
          <p:cNvSpPr>
            <a:spLocks noChangeShapeType="1"/>
          </p:cNvSpPr>
          <p:nvPr/>
        </p:nvSpPr>
        <p:spPr bwMode="auto">
          <a:xfrm rot="60000" flipH="1">
            <a:off x="3635375" y="639367"/>
            <a:ext cx="1588" cy="591740"/>
          </a:xfrm>
          <a:prstGeom prst="line">
            <a:avLst/>
          </a:prstGeom>
          <a:noFill/>
          <a:ln w="1440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2945" tIns="41473" rIns="82945" bIns="41473"/>
          <a:lstStyle/>
          <a:p>
            <a:endParaRPr lang="de-DE"/>
          </a:p>
        </p:txBody>
      </p:sp>
      <p:sp>
        <p:nvSpPr>
          <p:cNvPr id="36" name="Line 43"/>
          <p:cNvSpPr>
            <a:spLocks noChangeShapeType="1"/>
          </p:cNvSpPr>
          <p:nvPr/>
        </p:nvSpPr>
        <p:spPr bwMode="auto">
          <a:xfrm rot="60000">
            <a:off x="3973935" y="855040"/>
            <a:ext cx="21559" cy="221644"/>
          </a:xfrm>
          <a:prstGeom prst="line">
            <a:avLst/>
          </a:prstGeom>
          <a:noFill/>
          <a:ln w="144000">
            <a:solidFill>
              <a:srgbClr val="FF0000"/>
            </a:solidFill>
            <a:round/>
            <a:headEnd/>
            <a:tailEnd/>
          </a:ln>
          <a:effectLst/>
          <a:scene3d>
            <a:camera prst="orthographicFront">
              <a:rot lat="0" lon="0" rev="2142000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2945" tIns="41473" rIns="82945" bIns="41473"/>
          <a:lstStyle/>
          <a:p>
            <a:pPr>
              <a:defRPr/>
            </a:pPr>
            <a:endParaRPr lang="de-DE"/>
          </a:p>
        </p:txBody>
      </p:sp>
      <p:sp>
        <p:nvSpPr>
          <p:cNvPr id="8238" name="Line 40"/>
          <p:cNvSpPr>
            <a:spLocks noChangeShapeType="1"/>
          </p:cNvSpPr>
          <p:nvPr/>
        </p:nvSpPr>
        <p:spPr bwMode="auto">
          <a:xfrm flipV="1">
            <a:off x="4005264" y="928688"/>
            <a:ext cx="219075" cy="0"/>
          </a:xfrm>
          <a:prstGeom prst="line">
            <a:avLst/>
          </a:prstGeom>
          <a:noFill/>
          <a:ln w="1440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2945" tIns="41473" rIns="82945" bIns="41473"/>
          <a:lstStyle/>
          <a:p>
            <a:endParaRPr lang="de-DE"/>
          </a:p>
        </p:txBody>
      </p:sp>
      <p:sp>
        <p:nvSpPr>
          <p:cNvPr id="8239" name="Line 47"/>
          <p:cNvSpPr>
            <a:spLocks noChangeShapeType="1"/>
          </p:cNvSpPr>
          <p:nvPr/>
        </p:nvSpPr>
        <p:spPr bwMode="auto">
          <a:xfrm rot="60000" flipV="1">
            <a:off x="4494213" y="813197"/>
            <a:ext cx="317500" cy="4763"/>
          </a:xfrm>
          <a:prstGeom prst="line">
            <a:avLst/>
          </a:prstGeom>
          <a:noFill/>
          <a:ln w="1440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2945" tIns="41473" rIns="82945" bIns="41473"/>
          <a:lstStyle/>
          <a:p>
            <a:endParaRPr lang="de-DE"/>
          </a:p>
        </p:txBody>
      </p:sp>
      <p:sp>
        <p:nvSpPr>
          <p:cNvPr id="8240" name="Line 48"/>
          <p:cNvSpPr>
            <a:spLocks noChangeShapeType="1"/>
          </p:cNvSpPr>
          <p:nvPr/>
        </p:nvSpPr>
        <p:spPr bwMode="auto">
          <a:xfrm rot="60000" flipV="1">
            <a:off x="4497388" y="1035844"/>
            <a:ext cx="309562" cy="8335"/>
          </a:xfrm>
          <a:prstGeom prst="line">
            <a:avLst/>
          </a:prstGeom>
          <a:noFill/>
          <a:ln w="1440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2945" tIns="41473" rIns="82945" bIns="41473"/>
          <a:lstStyle/>
          <a:p>
            <a:endParaRPr lang="de-DE"/>
          </a:p>
        </p:txBody>
      </p:sp>
      <p:sp>
        <p:nvSpPr>
          <p:cNvPr id="8241" name="Line 43"/>
          <p:cNvSpPr>
            <a:spLocks noChangeShapeType="1"/>
          </p:cNvSpPr>
          <p:nvPr/>
        </p:nvSpPr>
        <p:spPr bwMode="auto">
          <a:xfrm rot="60000">
            <a:off x="5092700" y="648892"/>
            <a:ext cx="1588" cy="192881"/>
          </a:xfrm>
          <a:prstGeom prst="line">
            <a:avLst/>
          </a:prstGeom>
          <a:noFill/>
          <a:ln w="1440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2945" tIns="41473" rIns="82945" bIns="41473"/>
          <a:lstStyle/>
          <a:p>
            <a:endParaRPr lang="de-DE"/>
          </a:p>
        </p:txBody>
      </p:sp>
      <p:sp>
        <p:nvSpPr>
          <p:cNvPr id="8242" name="Line 39"/>
          <p:cNvSpPr>
            <a:spLocks noChangeShapeType="1"/>
          </p:cNvSpPr>
          <p:nvPr/>
        </p:nvSpPr>
        <p:spPr bwMode="auto">
          <a:xfrm>
            <a:off x="5091113" y="1022748"/>
            <a:ext cx="0" cy="216694"/>
          </a:xfrm>
          <a:prstGeom prst="line">
            <a:avLst/>
          </a:prstGeom>
          <a:noFill/>
          <a:ln w="1440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2945" tIns="41473" rIns="82945" bIns="41473"/>
          <a:lstStyle/>
          <a:p>
            <a:endParaRPr lang="de-DE"/>
          </a:p>
        </p:txBody>
      </p:sp>
      <p:sp>
        <p:nvSpPr>
          <p:cNvPr id="8243" name="Line 40"/>
          <p:cNvSpPr>
            <a:spLocks noChangeShapeType="1"/>
          </p:cNvSpPr>
          <p:nvPr/>
        </p:nvSpPr>
        <p:spPr bwMode="auto">
          <a:xfrm flipV="1">
            <a:off x="5648325" y="814388"/>
            <a:ext cx="319088" cy="0"/>
          </a:xfrm>
          <a:prstGeom prst="line">
            <a:avLst/>
          </a:prstGeom>
          <a:noFill/>
          <a:ln w="1440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2945" tIns="41473" rIns="82945" bIns="41473"/>
          <a:lstStyle/>
          <a:p>
            <a:endParaRPr lang="de-DE"/>
          </a:p>
        </p:txBody>
      </p:sp>
      <p:sp>
        <p:nvSpPr>
          <p:cNvPr id="8244" name="Line 40"/>
          <p:cNvSpPr>
            <a:spLocks noChangeShapeType="1"/>
          </p:cNvSpPr>
          <p:nvPr/>
        </p:nvSpPr>
        <p:spPr bwMode="auto">
          <a:xfrm>
            <a:off x="5376863" y="1046560"/>
            <a:ext cx="317500" cy="0"/>
          </a:xfrm>
          <a:prstGeom prst="line">
            <a:avLst/>
          </a:prstGeom>
          <a:noFill/>
          <a:ln w="1440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2945" tIns="41473" rIns="82945" bIns="41473"/>
          <a:lstStyle/>
          <a:p>
            <a:endParaRPr lang="de-DE"/>
          </a:p>
        </p:txBody>
      </p:sp>
      <p:sp>
        <p:nvSpPr>
          <p:cNvPr id="46" name="Line 40"/>
          <p:cNvSpPr>
            <a:spLocks noChangeShapeType="1"/>
          </p:cNvSpPr>
          <p:nvPr/>
        </p:nvSpPr>
        <p:spPr bwMode="auto">
          <a:xfrm>
            <a:off x="8142559" y="898711"/>
            <a:ext cx="219791" cy="969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  <a:scene3d>
            <a:camera prst="orthographicFront">
              <a:rot lat="0" lon="0" rev="60000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2945" tIns="41473" rIns="82945" bIns="41473"/>
          <a:lstStyle/>
          <a:p>
            <a:pPr>
              <a:defRPr/>
            </a:pPr>
            <a:endParaRPr lang="de-DE"/>
          </a:p>
        </p:txBody>
      </p:sp>
      <p:sp>
        <p:nvSpPr>
          <p:cNvPr id="47" name="Line 40"/>
          <p:cNvSpPr>
            <a:spLocks noChangeShapeType="1"/>
          </p:cNvSpPr>
          <p:nvPr/>
        </p:nvSpPr>
        <p:spPr bwMode="auto">
          <a:xfrm flipV="1">
            <a:off x="7848629" y="753848"/>
            <a:ext cx="219791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  <a:scene3d>
            <a:camera prst="orthographicFront">
              <a:rot lat="0" lon="0" rev="60000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2945" tIns="41473" rIns="82945" bIns="41473"/>
          <a:lstStyle/>
          <a:p>
            <a:pPr>
              <a:defRPr/>
            </a:pPr>
            <a:endParaRPr lang="de-DE"/>
          </a:p>
        </p:txBody>
      </p:sp>
      <p:sp>
        <p:nvSpPr>
          <p:cNvPr id="8247" name="Line 44"/>
          <p:cNvSpPr>
            <a:spLocks noChangeShapeType="1"/>
          </p:cNvSpPr>
          <p:nvPr/>
        </p:nvSpPr>
        <p:spPr bwMode="auto">
          <a:xfrm rot="60000">
            <a:off x="6049964" y="908447"/>
            <a:ext cx="7937" cy="314325"/>
          </a:xfrm>
          <a:prstGeom prst="line">
            <a:avLst/>
          </a:prstGeom>
          <a:noFill/>
          <a:ln w="1778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2945" tIns="41473" rIns="82945" bIns="41473"/>
          <a:lstStyle/>
          <a:p>
            <a:endParaRPr lang="de-DE"/>
          </a:p>
        </p:txBody>
      </p:sp>
      <p:sp>
        <p:nvSpPr>
          <p:cNvPr id="8248" name="Line 44"/>
          <p:cNvSpPr>
            <a:spLocks noChangeShapeType="1"/>
          </p:cNvSpPr>
          <p:nvPr/>
        </p:nvSpPr>
        <p:spPr bwMode="auto">
          <a:xfrm rot="60000">
            <a:off x="6457950" y="908447"/>
            <a:ext cx="7938" cy="314325"/>
          </a:xfrm>
          <a:prstGeom prst="line">
            <a:avLst/>
          </a:prstGeom>
          <a:noFill/>
          <a:ln w="1778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2945" tIns="41473" rIns="82945" bIns="41473"/>
          <a:lstStyle/>
          <a:p>
            <a:endParaRPr lang="de-DE"/>
          </a:p>
        </p:txBody>
      </p:sp>
      <p:sp>
        <p:nvSpPr>
          <p:cNvPr id="51" name="Rechtwinkliges Dreieck 50"/>
          <p:cNvSpPr>
            <a:spLocks noChangeArrowheads="1"/>
          </p:cNvSpPr>
          <p:nvPr/>
        </p:nvSpPr>
        <p:spPr bwMode="auto">
          <a:xfrm rot="2700000">
            <a:off x="7067349" y="1053680"/>
            <a:ext cx="150019" cy="195262"/>
          </a:xfrm>
          <a:prstGeom prst="rtTriangle">
            <a:avLst/>
          </a:prstGeom>
          <a:solidFill>
            <a:srgbClr val="FF0000"/>
          </a:solidFill>
          <a:ln w="9525" algn="ctr">
            <a:solidFill>
              <a:srgbClr val="FF0000"/>
            </a:solidFill>
            <a:round/>
            <a:headEnd/>
            <a:tailEnd/>
          </a:ln>
          <a:scene3d>
            <a:camera prst="orthographicFront">
              <a:rot lat="0" lon="0" rev="8100000"/>
            </a:camera>
            <a:lightRig rig="threePt" dir="t"/>
          </a:scene3d>
        </p:spPr>
        <p:txBody>
          <a:bodyPr lIns="82945" tIns="41473" rIns="82945" bIns="41473"/>
          <a:lstStyle/>
          <a:p>
            <a:pPr>
              <a:defRPr/>
            </a:pPr>
            <a:endParaRPr lang="de-DE" altLang="de-DE"/>
          </a:p>
        </p:txBody>
      </p:sp>
      <p:sp>
        <p:nvSpPr>
          <p:cNvPr id="27" name="Rechtwinkliges Dreieck 26"/>
          <p:cNvSpPr>
            <a:spLocks noChangeArrowheads="1"/>
          </p:cNvSpPr>
          <p:nvPr/>
        </p:nvSpPr>
        <p:spPr bwMode="auto">
          <a:xfrm rot="2700000">
            <a:off x="7088899" y="629401"/>
            <a:ext cx="160502" cy="212812"/>
          </a:xfrm>
          <a:prstGeom prst="rtTriangle">
            <a:avLst/>
          </a:prstGeom>
          <a:solidFill>
            <a:srgbClr val="FF0000"/>
          </a:solidFill>
          <a:ln w="9525" algn="ctr">
            <a:solidFill>
              <a:srgbClr val="FF0000"/>
            </a:solidFill>
            <a:round/>
            <a:headEnd/>
            <a:tailEnd/>
          </a:ln>
          <a:scene3d>
            <a:camera prst="orthographicFront">
              <a:rot lat="0" lon="0" rev="13800000"/>
            </a:camera>
            <a:lightRig rig="threePt" dir="t"/>
          </a:scene3d>
        </p:spPr>
        <p:txBody>
          <a:bodyPr lIns="82945" tIns="41473" rIns="82945" bIns="41473"/>
          <a:lstStyle/>
          <a:p>
            <a:pPr>
              <a:defRPr/>
            </a:pPr>
            <a:endParaRPr lang="de-DE" altLang="de-DE"/>
          </a:p>
        </p:txBody>
      </p:sp>
      <p:sp>
        <p:nvSpPr>
          <p:cNvPr id="8251" name="Line 39"/>
          <p:cNvSpPr>
            <a:spLocks noChangeShapeType="1"/>
          </p:cNvSpPr>
          <p:nvPr/>
        </p:nvSpPr>
        <p:spPr bwMode="auto">
          <a:xfrm>
            <a:off x="6991350" y="828675"/>
            <a:ext cx="0" cy="216694"/>
          </a:xfrm>
          <a:prstGeom prst="line">
            <a:avLst/>
          </a:prstGeom>
          <a:noFill/>
          <a:ln w="1440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2945" tIns="41473" rIns="82945" bIns="41473"/>
          <a:lstStyle/>
          <a:p>
            <a:endParaRPr lang="de-DE"/>
          </a:p>
        </p:txBody>
      </p:sp>
      <p:sp>
        <p:nvSpPr>
          <p:cNvPr id="8252" name="Line 44"/>
          <p:cNvSpPr>
            <a:spLocks noChangeShapeType="1"/>
          </p:cNvSpPr>
          <p:nvPr/>
        </p:nvSpPr>
        <p:spPr bwMode="auto">
          <a:xfrm rot="60000">
            <a:off x="7559676" y="628650"/>
            <a:ext cx="9525" cy="360760"/>
          </a:xfrm>
          <a:prstGeom prst="line">
            <a:avLst/>
          </a:prstGeom>
          <a:noFill/>
          <a:ln w="1440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2945" tIns="41473" rIns="82945" bIns="41473"/>
          <a:lstStyle/>
          <a:p>
            <a:endParaRPr lang="de-DE"/>
          </a:p>
        </p:txBody>
      </p:sp>
      <p:sp>
        <p:nvSpPr>
          <p:cNvPr id="8253" name="Line 42"/>
          <p:cNvSpPr>
            <a:spLocks noChangeShapeType="1"/>
          </p:cNvSpPr>
          <p:nvPr/>
        </p:nvSpPr>
        <p:spPr bwMode="auto">
          <a:xfrm>
            <a:off x="7916863" y="1054894"/>
            <a:ext cx="0" cy="184547"/>
          </a:xfrm>
          <a:prstGeom prst="line">
            <a:avLst/>
          </a:prstGeom>
          <a:noFill/>
          <a:ln w="1778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2945" tIns="41473" rIns="82945" bIns="41473"/>
          <a:lstStyle/>
          <a:p>
            <a:endParaRPr lang="de-DE"/>
          </a:p>
        </p:txBody>
      </p:sp>
      <p:sp>
        <p:nvSpPr>
          <p:cNvPr id="8254" name="Line 42"/>
          <p:cNvSpPr>
            <a:spLocks noChangeShapeType="1"/>
          </p:cNvSpPr>
          <p:nvPr/>
        </p:nvSpPr>
        <p:spPr bwMode="auto">
          <a:xfrm>
            <a:off x="8237538" y="1051322"/>
            <a:ext cx="0" cy="179784"/>
          </a:xfrm>
          <a:prstGeom prst="line">
            <a:avLst/>
          </a:prstGeom>
          <a:noFill/>
          <a:ln w="1778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2945" tIns="41473" rIns="82945" bIns="41473"/>
          <a:lstStyle/>
          <a:p>
            <a:endParaRPr lang="de-DE"/>
          </a:p>
        </p:txBody>
      </p:sp>
      <p:pic>
        <p:nvPicPr>
          <p:cNvPr id="8255" name="Grafik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6976" y="1385887"/>
            <a:ext cx="1039813" cy="7774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56" name="Grafik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2571750"/>
            <a:ext cx="1055688" cy="515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feld 4"/>
          <p:cNvSpPr txBox="1">
            <a:spLocks noChangeArrowheads="1"/>
          </p:cNvSpPr>
          <p:nvPr/>
        </p:nvSpPr>
        <p:spPr bwMode="auto">
          <a:xfrm>
            <a:off x="1912938" y="1527573"/>
            <a:ext cx="547846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de-DE" sz="2400" b="1" dirty="0">
                <a:solidFill>
                  <a:schemeClr val="tx1"/>
                </a:solidFill>
              </a:rPr>
              <a:t>4 Wahrheiten über Zeit und Ewigkeit</a:t>
            </a:r>
            <a:br>
              <a:rPr lang="de-DE" sz="2400" b="1" dirty="0">
                <a:solidFill>
                  <a:schemeClr val="tx1"/>
                </a:solidFill>
              </a:rPr>
            </a:br>
            <a:r>
              <a:rPr lang="de-DE" sz="1600" b="1" dirty="0">
                <a:solidFill>
                  <a:schemeClr val="tx1"/>
                </a:solidFill>
              </a:rPr>
              <a:t>Lukas 16,19-31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2036763" y="2244328"/>
            <a:ext cx="5105400" cy="272382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>
              <a:lnSpc>
                <a:spcPct val="150000"/>
              </a:lnSpc>
              <a:buFont typeface="Times New Roman" pitchFamily="16" charset="0"/>
              <a:buAutoNum type="arabicPeriod"/>
              <a:defRPr/>
            </a:pPr>
            <a:r>
              <a:rPr lang="de-DE" sz="2400" b="1" dirty="0">
                <a:solidFill>
                  <a:schemeClr val="tx1"/>
                </a:solidFill>
              </a:rPr>
              <a:t>Wie Du glaubst, so lebst Du!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de-DE" sz="2400" b="1" dirty="0">
                <a:solidFill>
                  <a:schemeClr val="tx1"/>
                </a:solidFill>
              </a:rPr>
              <a:t>Wie Du lebst, so stirbst Du!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de-DE" sz="2400" b="1" dirty="0">
                <a:solidFill>
                  <a:schemeClr val="tx1"/>
                </a:solidFill>
              </a:rPr>
              <a:t>Wie Du stirbst, so fährst Du!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de-DE" sz="2400" b="1" dirty="0">
                <a:solidFill>
                  <a:schemeClr val="tx1"/>
                </a:solidFill>
              </a:rPr>
              <a:t>Wohin Du fährst, da bleibst Du!</a:t>
            </a:r>
          </a:p>
          <a:p>
            <a:pPr>
              <a:lnSpc>
                <a:spcPct val="150000"/>
              </a:lnSpc>
              <a:defRPr/>
            </a:pPr>
            <a:endParaRPr lang="de-DE" b="1" dirty="0">
              <a:solidFill>
                <a:schemeClr val="tx1"/>
              </a:solidFill>
            </a:endParaRPr>
          </a:p>
        </p:txBody>
      </p:sp>
      <p:pic>
        <p:nvPicPr>
          <p:cNvPr id="8259" name="Grafik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9151" y="3198019"/>
            <a:ext cx="1338263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hteck 1"/>
          <p:cNvSpPr/>
          <p:nvPr/>
        </p:nvSpPr>
        <p:spPr>
          <a:xfrm>
            <a:off x="541742" y="4839712"/>
            <a:ext cx="2159566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800" dirty="0"/>
              <a:t>aus : </a:t>
            </a:r>
            <a:r>
              <a:rPr lang="de-DE" sz="800" u="sng" dirty="0">
                <a:hlinkClick r:id="rId7"/>
              </a:rPr>
              <a:t>http://www.bleki.de/mbg/05/0227.html</a:t>
            </a:r>
            <a:endParaRPr lang="de-DE" sz="8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7028190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Larissa">
  <a:themeElements>
    <a:clrScheme name="Benutzerdefiniert 17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 Klassisch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62</Words>
  <Application>Microsoft Office PowerPoint</Application>
  <PresentationFormat>Bildschirmpräsentation (16:9)</PresentationFormat>
  <Paragraphs>21</Paragraphs>
  <Slides>7</Slides>
  <Notes>7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8" baseType="lpstr">
      <vt:lpstr>Larissa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Herzlich Willkommen zum Gottesdienst</dc:title>
  <dc:creator>Alexandra Sakulowski</dc:creator>
  <cp:lastModifiedBy>TK</cp:lastModifiedBy>
  <cp:revision>20</cp:revision>
  <dcterms:created xsi:type="dcterms:W3CDTF">2020-10-11T13:50:12Z</dcterms:created>
  <dcterms:modified xsi:type="dcterms:W3CDTF">2021-06-26T19:25:05Z</dcterms:modified>
</cp:coreProperties>
</file>