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9" d="100"/>
          <a:sy n="139" d="100"/>
        </p:scale>
        <p:origin x="-16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24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760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97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11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03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05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539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98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34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86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19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91D6-9011-451E-86F7-EA3F8AAD394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5DAB-D1E9-4E56-A203-976D7AD5C7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55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/>
          <p:nvPr/>
        </p:nvSpPr>
        <p:spPr>
          <a:xfrm>
            <a:off x="2425308" y="411510"/>
            <a:ext cx="4293384" cy="9361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pc="-1" dirty="0" smtClean="0">
                <a:solidFill>
                  <a:srgbClr val="FFFFFF"/>
                </a:solidFill>
                <a:latin typeface="Benelux"/>
                <a:ea typeface="Microsoft YaHei"/>
              </a:rPr>
              <a:t>Die Baumpredigt</a:t>
            </a:r>
            <a:endParaRPr lang="de-DE" sz="3600" dirty="0"/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000" spc="-1" dirty="0" smtClean="0">
                <a:solidFill>
                  <a:srgbClr val="FFFFFF"/>
                </a:solidFill>
                <a:latin typeface="Benelux"/>
                <a:ea typeface="Microsoft YaHei"/>
              </a:rPr>
              <a:t>Matthäus 1,1 – 17</a:t>
            </a:r>
            <a:endParaRPr lang="de-DE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Rectangle 2"/>
          <p:cNvSpPr/>
          <p:nvPr/>
        </p:nvSpPr>
        <p:spPr>
          <a:xfrm>
            <a:off x="2951820" y="1923678"/>
            <a:ext cx="3240360" cy="175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608040" indent="-608040">
              <a:lnSpc>
                <a:spcPct val="92000"/>
              </a:lnSpc>
              <a:spcAft>
                <a:spcPts val="1426"/>
              </a:spcAft>
              <a:buClr>
                <a:srgbClr val="FFFF00"/>
              </a:buClr>
              <a:buFont typeface="Times New Roman"/>
              <a:buAutoNum type="arabicPeriod"/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r>
              <a:rPr lang="de-DE" sz="2400" b="1" spc="-1" dirty="0" smtClean="0">
                <a:solidFill>
                  <a:schemeClr val="bg1"/>
                </a:solidFill>
                <a:latin typeface="Benelux"/>
                <a:ea typeface="Microsoft YaHei"/>
              </a:rPr>
              <a:t>Der Laubbaum</a:t>
            </a:r>
            <a:endParaRPr lang="de-DE" sz="2400" b="0" strike="noStrike" spc="-1" dirty="0">
              <a:solidFill>
                <a:schemeClr val="bg1"/>
              </a:solidFill>
              <a:latin typeface="Arial"/>
            </a:endParaRPr>
          </a:p>
          <a:p>
            <a:pPr marL="608040" indent="-608040">
              <a:lnSpc>
                <a:spcPct val="92000"/>
              </a:lnSpc>
              <a:spcAft>
                <a:spcPts val="1426"/>
              </a:spcAft>
              <a:buClr>
                <a:srgbClr val="FFFF00"/>
              </a:buClr>
              <a:buFont typeface="Times New Roman"/>
              <a:buAutoNum type="arabicPeriod"/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r>
              <a:rPr lang="de-DE" sz="2400" b="1" spc="-1" dirty="0" smtClean="0">
                <a:solidFill>
                  <a:schemeClr val="bg1"/>
                </a:solidFill>
                <a:latin typeface="Benelux"/>
                <a:ea typeface="Microsoft YaHei"/>
              </a:rPr>
              <a:t>Der Trostbaum</a:t>
            </a:r>
          </a:p>
          <a:p>
            <a:pPr marL="608040" indent="-608040">
              <a:lnSpc>
                <a:spcPct val="92000"/>
              </a:lnSpc>
              <a:spcAft>
                <a:spcPts val="1426"/>
              </a:spcAft>
              <a:buClr>
                <a:srgbClr val="FFFF00"/>
              </a:buClr>
              <a:buFont typeface="Times New Roman"/>
              <a:buAutoNum type="arabicPeriod"/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r>
              <a:rPr lang="de-DE" sz="2400" b="1" strike="noStrike" spc="-1" dirty="0" smtClean="0">
                <a:solidFill>
                  <a:schemeClr val="bg1"/>
                </a:solidFill>
                <a:latin typeface="Benelux"/>
                <a:ea typeface="Microsoft YaHei"/>
              </a:rPr>
              <a:t>Der Christbaum</a:t>
            </a:r>
            <a:endParaRPr lang="de-DE" sz="24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92000"/>
              </a:lnSpc>
              <a:spcAft>
                <a:spcPts val="1426"/>
              </a:spcAft>
              <a:buClr>
                <a:srgbClr val="FFFF00"/>
              </a:buClr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r>
              <a:rPr sz="2000" dirty="0"/>
              <a:t/>
            </a:r>
            <a:br>
              <a:rPr sz="2000" dirty="0"/>
            </a:br>
            <a:r>
              <a:rPr sz="2800" dirty="0"/>
              <a:t/>
            </a:r>
            <a:br>
              <a:rPr sz="2800" dirty="0"/>
            </a:br>
            <a:r>
              <a:rPr lang="de-DE" sz="2800" b="1" strike="noStrike" spc="-1" dirty="0">
                <a:solidFill>
                  <a:srgbClr val="FFFF00"/>
                </a:solidFill>
                <a:latin typeface="Benelux"/>
              </a:rPr>
              <a:t> </a:t>
            </a:r>
            <a:endParaRPr lang="de-DE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87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Bildschirmpräsentation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– Schöpfung (1)</dc:title>
  <dc:creator>TK</dc:creator>
  <cp:lastModifiedBy>TK</cp:lastModifiedBy>
  <cp:revision>12</cp:revision>
  <dcterms:created xsi:type="dcterms:W3CDTF">2024-06-04T09:44:25Z</dcterms:created>
  <dcterms:modified xsi:type="dcterms:W3CDTF">2024-09-03T06:48:16Z</dcterms:modified>
</cp:coreProperties>
</file>