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59" autoAdjust="0"/>
    <p:restoredTop sz="92749" autoAdjust="0"/>
  </p:normalViewPr>
  <p:slideViewPr>
    <p:cSldViewPr>
      <p:cViewPr varScale="1">
        <p:scale>
          <a:sx n="136" d="100"/>
          <a:sy n="136" d="100"/>
        </p:scale>
        <p:origin x="-18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1627429" y="555526"/>
            <a:ext cx="5837819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Gottes letzte Offenbarung!</a:t>
            </a:r>
          </a:p>
          <a:p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611560" y="221171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de-DE" sz="2800" dirty="0" smtClean="0">
                <a:solidFill>
                  <a:schemeClr val="bg1"/>
                </a:solidFill>
              </a:rPr>
              <a:t>Seltsame Adressaten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1560" y="2662922"/>
            <a:ext cx="6361828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2800" dirty="0" smtClean="0">
                <a:solidFill>
                  <a:schemeClr val="bg1"/>
                </a:solidFill>
              </a:rPr>
              <a:t>2.  Seltsame Deutungen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36712" y="3401586"/>
            <a:ext cx="6689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800" dirty="0" smtClean="0">
                <a:solidFill>
                  <a:schemeClr val="bg1"/>
                </a:solidFill>
              </a:rPr>
              <a:t>3.  Seltsame Wirkungen</a:t>
            </a:r>
            <a:endParaRPr lang="de-DE" sz="2800" dirty="0">
              <a:solidFill>
                <a:srgbClr val="00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32703" y="1194306"/>
            <a:ext cx="227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Offenbarung 1,1 - 3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Bildschirmpräsentation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42</cp:revision>
  <dcterms:created xsi:type="dcterms:W3CDTF">2020-10-11T13:50:12Z</dcterms:created>
  <dcterms:modified xsi:type="dcterms:W3CDTF">2021-07-14T06:02:27Z</dcterms:modified>
</cp:coreProperties>
</file>