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9" autoAdjust="0"/>
    <p:restoredTop sz="92749" autoAdjust="0"/>
  </p:normalViewPr>
  <p:slideViewPr>
    <p:cSldViewPr>
      <p:cViewPr varScale="1">
        <p:scale>
          <a:sx n="141" d="100"/>
          <a:sy n="141" d="100"/>
        </p:scale>
        <p:origin x="-1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06.05.2022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6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3 ungeheuerliche Ostergrüße!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Offenbarung 1,17.18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2121700"/>
            <a:ext cx="8640959" cy="139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00B050"/>
                </a:solidFill>
                <a:latin typeface="Benelux" charset="0"/>
                <a:ea typeface="Microsoft YaHei" charset="-122"/>
              </a:rPr>
              <a:t>Fürchte dich nicht: Ich habe den Schlüssel zur Weltgeschichte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00B0F0"/>
                </a:solidFill>
                <a:latin typeface="Benelux" charset="0"/>
                <a:ea typeface="Microsoft YaHei" charset="-122"/>
              </a:rPr>
              <a:t>Fürchte dich nicht: Ich habe den Schlüssel zum Himmel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latin typeface="Benelux" charset="0"/>
                <a:ea typeface="Microsoft YaHei" charset="-122"/>
              </a:rPr>
              <a:t>Fürchte dich nicht: Ich habe den Schlüssel zum Tod und zur </a:t>
            </a:r>
            <a:r>
              <a:rPr lang="de-DE" altLang="de-DE" sz="2000" b="1" dirty="0" smtClean="0">
                <a:latin typeface="Benelux" charset="0"/>
                <a:ea typeface="Microsoft YaHei" charset="-122"/>
              </a:rPr>
              <a:t>Hölle</a:t>
            </a: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75</cp:revision>
  <dcterms:created xsi:type="dcterms:W3CDTF">2020-10-11T13:50:12Z</dcterms:created>
  <dcterms:modified xsi:type="dcterms:W3CDTF">2022-05-06T16:46:16Z</dcterms:modified>
</cp:coreProperties>
</file>