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4" r:id="rId2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D893"/>
    <a:srgbClr val="E9C3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7059" autoAdjust="0"/>
    <p:restoredTop sz="92749" autoAdjust="0"/>
  </p:normalViewPr>
  <p:slideViewPr>
    <p:cSldViewPr>
      <p:cViewPr varScale="1">
        <p:scale>
          <a:sx n="141" d="100"/>
          <a:sy n="141" d="100"/>
        </p:scale>
        <p:origin x="-150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143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67002-1C84-43B0-A4DD-BD8A78D4EE4E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A2C08-4B2D-43D8-B10F-CF04D513C2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0910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7723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1306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2884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4970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5044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9532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7151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6676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26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57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898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58706-D32B-4A69-9F98-9FC67BBCB9AB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40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1627429" y="555526"/>
            <a:ext cx="5837819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b="1" dirty="0" smtClean="0">
                <a:latin typeface="Benelux" panose="00000400000000000000" pitchFamily="2" charset="0"/>
              </a:rPr>
              <a:t>Jesus macht alles neu</a:t>
            </a:r>
            <a:r>
              <a:rPr lang="de-DE" b="1" dirty="0" smtClean="0">
                <a:latin typeface="Benelux" panose="00000400000000000000" pitchFamily="2" charset="0"/>
              </a:rPr>
              <a:t>!</a:t>
            </a:r>
            <a:endParaRPr lang="de-DE" b="1" dirty="0" smtClean="0">
              <a:latin typeface="Benelux" panose="00000400000000000000" pitchFamily="2" charset="0"/>
            </a:endParaRPr>
          </a:p>
          <a:p>
            <a:endParaRPr lang="de-DE" sz="2000" dirty="0"/>
          </a:p>
        </p:txBody>
      </p:sp>
      <p:sp>
        <p:nvSpPr>
          <p:cNvPr id="5" name="Rechteck 4"/>
          <p:cNvSpPr/>
          <p:nvPr/>
        </p:nvSpPr>
        <p:spPr>
          <a:xfrm>
            <a:off x="827584" y="1923678"/>
            <a:ext cx="7488832" cy="2250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de-DE" sz="24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Von einer Hoffnung, die unser Auge sieht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de-DE" sz="24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Von einer Hoffnung, die unser Ohr hört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de-DE" sz="24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Von einer Hoffnung, die unsere Hand schreibt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de-DE" sz="24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Von einer Hoffnung, die unseren Hunger stillt</a:t>
            </a:r>
            <a:endParaRPr lang="de-DE" sz="2400" b="1" dirty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3282272" y="1194306"/>
            <a:ext cx="2579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/>
                </a:solidFill>
                <a:latin typeface="BeneluxHeavy" panose="00000400000000000000" pitchFamily="2" charset="0"/>
              </a:rPr>
              <a:t>Offenbarung </a:t>
            </a:r>
            <a:r>
              <a:rPr lang="de-DE" dirty="0" smtClean="0">
                <a:solidFill>
                  <a:schemeClr val="bg1"/>
                </a:solidFill>
                <a:latin typeface="BeneluxHeavy" panose="00000400000000000000" pitchFamily="2" charset="0"/>
              </a:rPr>
              <a:t>21,1 </a:t>
            </a:r>
            <a:r>
              <a:rPr lang="de-DE" dirty="0" smtClean="0">
                <a:solidFill>
                  <a:schemeClr val="bg1"/>
                </a:solidFill>
                <a:latin typeface="BeneluxHeavy" panose="00000400000000000000" pitchFamily="2" charset="0"/>
              </a:rPr>
              <a:t>- </a:t>
            </a:r>
            <a:r>
              <a:rPr lang="de-DE" dirty="0" smtClean="0">
                <a:solidFill>
                  <a:schemeClr val="bg1"/>
                </a:solidFill>
                <a:latin typeface="BeneluxHeavy" panose="00000400000000000000" pitchFamily="2" charset="0"/>
              </a:rPr>
              <a:t>7</a:t>
            </a:r>
            <a:endParaRPr lang="de-DE" dirty="0">
              <a:solidFill>
                <a:schemeClr val="bg1"/>
              </a:solidFill>
              <a:latin typeface="BeneluxHeavy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974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3" grpId="0"/>
    </p:bldLst>
  </p:timing>
</p:sld>
</file>

<file path=ppt/theme/theme1.xml><?xml version="1.0" encoding="utf-8"?>
<a:theme xmlns:a="http://schemas.openxmlformats.org/drawingml/2006/main" name="Larissa">
  <a:themeElements>
    <a:clrScheme name="Benutzerdefiniert 17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Bildschirmpräsentation (16:9)</PresentationFormat>
  <Paragraphs>6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Herzlich Willkommen zum Gottesdienst</dc:title>
  <dc:creator>Alexandra Sakulowski</dc:creator>
  <cp:lastModifiedBy>Thomas Karker</cp:lastModifiedBy>
  <cp:revision>43</cp:revision>
  <dcterms:created xsi:type="dcterms:W3CDTF">2020-10-11T13:50:12Z</dcterms:created>
  <dcterms:modified xsi:type="dcterms:W3CDTF">2026-01-07T08:24:01Z</dcterms:modified>
</cp:coreProperties>
</file>