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59" autoAdjust="0"/>
    <p:restoredTop sz="92749" autoAdjust="0"/>
  </p:normalViewPr>
  <p:slideViewPr>
    <p:cSldViewPr>
      <p:cViewPr varScale="1">
        <p:scale>
          <a:sx n="141" d="100"/>
          <a:sy n="141" d="100"/>
        </p:scale>
        <p:origin x="-15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95535" y="555526"/>
            <a:ext cx="8352928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/>
              <a:t>Die Megastadt Gottes – Realität oder Utopie?</a:t>
            </a:r>
          </a:p>
          <a:p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2483768" y="2210712"/>
            <a:ext cx="4176465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</a:rPr>
              <a:t>1.   Die Stadtmauer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483768" y="2655111"/>
            <a:ext cx="4176464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de-DE" sz="2400" b="1" dirty="0" smtClean="0">
                <a:solidFill>
                  <a:schemeClr val="bg1"/>
                </a:solidFill>
              </a:rPr>
              <a:t>2.   Die Stadttore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499352" y="3088877"/>
            <a:ext cx="41452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400" b="1" dirty="0" smtClean="0">
                <a:solidFill>
                  <a:schemeClr val="bg1"/>
                </a:solidFill>
              </a:rPr>
              <a:t>3.   Das Stadtfundament</a:t>
            </a:r>
            <a:endParaRPr lang="de-DE" sz="2400" b="1" dirty="0">
              <a:solidFill>
                <a:srgbClr val="00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318275" y="1202069"/>
            <a:ext cx="250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Offenbarung 21,9 - 27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499352" y="3507854"/>
            <a:ext cx="423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</a:rPr>
              <a:t>4.   Die Stadtgröße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519772" y="3969519"/>
            <a:ext cx="4104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</a:rPr>
              <a:t>5</a:t>
            </a:r>
            <a:r>
              <a:rPr lang="de-DE" sz="2400" b="1" dirty="0" smtClean="0">
                <a:solidFill>
                  <a:schemeClr val="bg1"/>
                </a:solidFill>
              </a:rPr>
              <a:t>.   Die Stadtbewohner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3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74</cp:revision>
  <dcterms:created xsi:type="dcterms:W3CDTF">2020-10-11T13:50:12Z</dcterms:created>
  <dcterms:modified xsi:type="dcterms:W3CDTF">2021-11-16T10:20:33Z</dcterms:modified>
</cp:coreProperties>
</file>