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9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3E6F30-C681-442B-B324-3A47ED2BE100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FEB4AD8-980A-44DD-AAC6-18C3A0A9F7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884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6BF695-27C6-456E-9D69-5695C0071C6E}" type="slidenum">
              <a:rPr lang="de-DE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2250" y="812800"/>
            <a:ext cx="7099300" cy="3994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18213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D48F9-E1F8-4722-BF06-6200C383668D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95E73-9F9E-480B-B8DC-D7A5CBFBE6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2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274D-6289-43AF-9BE2-3890241B17DD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ED070-EC25-461B-8EA4-5D75F106B3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95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E8729-367E-42D8-8AFC-84D463E7546C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CB3C3-AAF1-4880-941A-7816C74FED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27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A7AD2-6291-4D94-ACCE-F56972A3D408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9D0F-802F-4332-AF2A-E1CE84AB3D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4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3746-64CF-48D9-BAB6-51273ECE03EF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AE9AA-E982-4486-81AD-A696C76D843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39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1A43-2208-4080-99A3-B9827B0D9B31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E348-E7A4-4C8B-AB85-17E4B57472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7B7B-C092-4ACC-8A8B-4B027E3FF1DD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3611-6A92-4F21-A5C0-71BB655165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51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8844A-613B-46C9-B52C-6F88E7B1DDBB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3C7F-1417-4631-A507-AB91E5FA54C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615E-D4E5-4B14-97B5-254624FB5D82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AAF1A-5907-44E0-947A-8AFB651FB4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92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9904-3153-4834-8D4D-5621C89F9D7A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97D4F-65AD-4FDC-9209-89A62E3C0A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3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594-A99C-44F4-9EBB-F070185DDEC1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133C-79E5-44E0-8797-7F286FE57FC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33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D74BD9-9874-412D-B266-AFD56FF796F4}" type="datetimeFigureOut">
              <a:rPr lang="de-DE"/>
              <a:pPr>
                <a:defRPr/>
              </a:pPr>
              <a:t>09.12.2022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8A494-7AFC-458E-AA9A-AEEF8E2BDE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 txBox="1">
            <a:spLocks noChangeArrowheads="1"/>
          </p:cNvSpPr>
          <p:nvPr/>
        </p:nvSpPr>
        <p:spPr bwMode="auto">
          <a:xfrm>
            <a:off x="494627" y="411509"/>
            <a:ext cx="8135938" cy="1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de-DE" altLang="de-DE" sz="32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Mehr Schein als Sein.</a:t>
            </a:r>
            <a:r>
              <a:rPr lang="de-DE" altLang="de-DE" sz="2400" b="1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3600" b="1" dirty="0">
                <a:solidFill>
                  <a:schemeClr val="bg1"/>
                </a:solidFill>
                <a:latin typeface="Benelux" charset="0"/>
                <a:ea typeface="Microsoft YaHei" charset="-122"/>
              </a:rPr>
            </a:br>
            <a:r>
              <a:rPr lang="de-DE" altLang="de-DE" sz="24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Offenbarung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3,1 </a:t>
            </a:r>
            <a:r>
              <a:rPr lang="de-DE" altLang="de-DE" sz="2000" dirty="0" smtClean="0">
                <a:solidFill>
                  <a:schemeClr val="bg1"/>
                </a:solidFill>
                <a:latin typeface="Benelux" charset="0"/>
                <a:ea typeface="Microsoft YaHei" charset="-122"/>
              </a:rPr>
              <a:t>– </a:t>
            </a:r>
            <a:r>
              <a:rPr lang="de-DE" altLang="de-DE" sz="2000" dirty="0">
                <a:solidFill>
                  <a:schemeClr val="bg1"/>
                </a:solidFill>
                <a:latin typeface="Benelux" charset="0"/>
                <a:ea typeface="Microsoft YaHei" charset="-122"/>
              </a:rPr>
              <a:t>6</a:t>
            </a:r>
            <a:endParaRPr lang="de-DE" altLang="de-DE" sz="2000" dirty="0">
              <a:solidFill>
                <a:schemeClr val="bg1"/>
              </a:solidFill>
              <a:latin typeface="Benelux" charset="0"/>
              <a:ea typeface="Microsoft YaHei" charset="-122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95537" y="2301720"/>
            <a:ext cx="8424936" cy="153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 marL="608013" indent="-608013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1pPr>
            <a:lvl2pPr marL="742950" indent="-28575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2pPr>
            <a:lvl3pPr marL="11430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3pPr>
            <a:lvl4pPr marL="16002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4pPr>
            <a:lvl5pPr marL="2057400" indent="-228600"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08013" algn="l"/>
                <a:tab pos="1522413" algn="l"/>
                <a:tab pos="2436813" algn="l"/>
                <a:tab pos="3351213" algn="l"/>
                <a:tab pos="4265613" algn="l"/>
                <a:tab pos="5180013" algn="l"/>
                <a:tab pos="6094413" algn="l"/>
                <a:tab pos="7008813" algn="l"/>
                <a:tab pos="7923213" algn="l"/>
                <a:tab pos="8837613" algn="l"/>
                <a:tab pos="9752013" algn="l"/>
                <a:tab pos="10666413" algn="l"/>
              </a:tabLst>
              <a:defRPr>
                <a:solidFill>
                  <a:schemeClr val="tx1"/>
                </a:solidFill>
                <a:latin typeface="Calibri" pitchFamily="32" charset="0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Ihr seid Christen nur dem Namen nach.</a:t>
            </a:r>
            <a:endParaRPr lang="de-DE" altLang="de-DE" sz="2000" b="1" dirty="0" smtClean="0">
              <a:solidFill>
                <a:srgbClr val="00B050"/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Ihr seid Christen nur dem Schein nach.</a:t>
            </a:r>
            <a:endParaRPr lang="de-DE" altLang="de-DE" sz="2000" b="1" dirty="0" smtClean="0">
              <a:solidFill>
                <a:srgbClr val="00B050"/>
              </a:solidFill>
              <a:latin typeface="Benelux" charset="0"/>
              <a:ea typeface="Microsoft YaHei" charset="-122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>
                <a:srgbClr val="FFFF00"/>
              </a:buClr>
              <a:buFont typeface="Times New Roman" pitchFamily="16" charset="0"/>
              <a:buAutoNum type="arabicPeriod"/>
            </a:pP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Ihr seid </a:t>
            </a:r>
            <a:r>
              <a:rPr lang="de-DE" altLang="de-DE" sz="2000" b="1" dirty="0" err="1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christen</a:t>
            </a:r>
            <a:r>
              <a:rPr lang="de-DE" altLang="de-DE" sz="2000" b="1" dirty="0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 nur der Kartei </a:t>
            </a:r>
            <a:r>
              <a:rPr lang="de-DE" altLang="de-DE" sz="2000" b="1" smtClean="0">
                <a:solidFill>
                  <a:srgbClr val="00B050"/>
                </a:solidFill>
                <a:latin typeface="Benelux" charset="0"/>
                <a:ea typeface="Microsoft YaHei" charset="-122"/>
              </a:rPr>
              <a:t>nach.</a:t>
            </a:r>
            <a: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nelux" charset="0"/>
                <a:ea typeface="Microsoft YaHei" charset="-122"/>
              </a:rPr>
            </a:br>
            <a: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  <a:t/>
            </a:r>
            <a:br>
              <a:rPr lang="de-DE" altLang="de-DE" sz="800" b="1" dirty="0" smtClean="0">
                <a:solidFill>
                  <a:srgbClr val="FFFF00"/>
                </a:solidFill>
                <a:latin typeface="Benelux" charset="0"/>
                <a:ea typeface="Microsoft YaHei" charset="-122"/>
              </a:rPr>
            </a:br>
            <a:endParaRPr lang="de-DE" altLang="de-DE" sz="2800" dirty="0">
              <a:solidFill>
                <a:srgbClr val="FFFF00"/>
              </a:solidFill>
              <a:latin typeface="Benelux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Bildschirmpräsentation (16:9)</PresentationFormat>
  <Paragraphs>5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TK</dc:creator>
  <cp:lastModifiedBy>TK</cp:lastModifiedBy>
  <cp:revision>23</cp:revision>
  <dcterms:created xsi:type="dcterms:W3CDTF">2021-06-09T05:46:38Z</dcterms:created>
  <dcterms:modified xsi:type="dcterms:W3CDTF">2022-12-09T07:02:13Z</dcterms:modified>
</cp:coreProperties>
</file>