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E6F30-C681-442B-B324-3A47ED2BE100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EB4AD8-980A-44DD-AAC6-18C3A0A9F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48F9-E1F8-4722-BF06-6200C383668D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5E73-9F9E-480B-B8DC-D7A5CBFBE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2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274D-6289-43AF-9BE2-3890241B17DD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070-EC25-461B-8EA4-5D75F106B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729-367E-42D8-8AFC-84D463E7546C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B3C3-AAF1-4880-941A-7816C74FED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AD2-6291-4D94-ACCE-F56972A3D408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D0F-802F-4332-AF2A-E1CE84AB3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3746-64CF-48D9-BAB6-51273ECE03EF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E9AA-E982-4486-81AD-A696C76D8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1A43-2208-4080-99A3-B9827B0D9B31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348-E7A4-4C8B-AB85-17E4B57472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B7B-C092-4ACC-8A8B-4B027E3FF1DD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3611-6A92-4F21-A5C0-71BB655165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1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844A-613B-46C9-B52C-6F88E7B1DDBB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7F-1417-4631-A507-AB91E5FA5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615E-D4E5-4B14-97B5-254624FB5D82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F1A-5907-44E0-947A-8AFB651FB4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9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9904-3153-4834-8D4D-5621C89F9D7A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7D4F-65AD-4FDC-9209-89A62E3C0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6594-A99C-44F4-9EBB-F070185DDEC1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133C-79E5-44E0-8797-7F286FE57F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74BD9-9874-412D-B266-AFD56FF796F4}" type="datetimeFigureOut">
              <a:rPr lang="de-DE"/>
              <a:pPr>
                <a:defRPr/>
              </a:pPr>
              <a:t>17.11.2022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8A494-7AFC-458E-AA9A-AEEF8E2BD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09"/>
            <a:ext cx="8135938" cy="1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Leider ausgesperrt!</a:t>
            </a:r>
          </a:p>
          <a:p>
            <a:pPr algn="ctr">
              <a:lnSpc>
                <a:spcPct val="93000"/>
              </a:lnSpc>
            </a:pP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Jesus ist ganz heiß darauf,</a:t>
            </a:r>
          </a:p>
          <a:p>
            <a:pPr algn="ctr">
              <a:lnSpc>
                <a:spcPct val="93000"/>
              </a:lnSpc>
            </a:pP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Tür geht nur von innen auf 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4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Offenbarung 3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,14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–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22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7" y="2301720"/>
            <a:ext cx="8424936" cy="15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Heiß auf Gemeinschaft</a:t>
            </a: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!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Heiß auf Gold!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Heiß auf Stoff!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Heiß auf Salbe!</a:t>
            </a:r>
            <a: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</a:br>
            <a: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</a:br>
            <a:endParaRPr lang="de-DE" altLang="de-DE" sz="2800" dirty="0">
              <a:solidFill>
                <a:srgbClr val="FFFF00"/>
              </a:solidFill>
              <a:latin typeface="Benelux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Bildschirmpräsentation (16:9)</PresentationFormat>
  <Paragraphs>8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22</cp:revision>
  <dcterms:created xsi:type="dcterms:W3CDTF">2021-06-09T05:46:38Z</dcterms:created>
  <dcterms:modified xsi:type="dcterms:W3CDTF">2022-11-17T12:14:20Z</dcterms:modified>
</cp:coreProperties>
</file>