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9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>
      <p:ext uri="{19B8F6BF-5375-455C-9EA6-DF929625EA0E}">
        <p15:presenceInfo xmlns="" xmlns:p15="http://schemas.microsoft.com/office/powerpoint/2012/main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54"/>
    <a:srgbClr val="73033B"/>
    <a:srgbClr val="760000"/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9886" autoAdjust="0"/>
  </p:normalViewPr>
  <p:slideViewPr>
    <p:cSldViewPr>
      <p:cViewPr>
        <p:scale>
          <a:sx n="140" d="100"/>
          <a:sy n="140" d="100"/>
        </p:scale>
        <p:origin x="-72" y="-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979747" y="699542"/>
            <a:ext cx="717371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Ausländer auf </a:t>
            </a:r>
            <a:r>
              <a:rPr lang="de-DE" altLang="de-DE" sz="3200" b="1" dirty="0" err="1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allerhöchten</a:t>
            </a: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Befehl</a:t>
            </a: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1. Mose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12,1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–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11760" y="2139702"/>
            <a:ext cx="432048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Kein Aufbruch ohne Abbruch</a:t>
            </a:r>
            <a:endParaRPr lang="de-DE" altLang="de-DE" b="1" dirty="0" smtClean="0">
              <a:solidFill>
                <a:srgbClr val="FFFF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Kein Abbruch ohne Neubruch</a:t>
            </a:r>
            <a:endParaRPr lang="de-DE" altLang="de-DE" b="1" dirty="0" smtClean="0">
              <a:solidFill>
                <a:srgbClr val="FFFF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Kein Neubruch ohne Durchbruch</a:t>
            </a: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3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59</cp:revision>
  <dcterms:created xsi:type="dcterms:W3CDTF">2020-10-11T13:50:12Z</dcterms:created>
  <dcterms:modified xsi:type="dcterms:W3CDTF">2024-09-23T06:37:59Z</dcterms:modified>
</cp:coreProperties>
</file>