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9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" initials="AS" lastIdx="1" clrIdx="0">
    <p:extLst>
      <p:ext uri="{19B8F6BF-5375-455C-9EA6-DF929625EA0E}">
        <p15:presenceInfo xmlns="" xmlns:p15="http://schemas.microsoft.com/office/powerpoint/2012/main" userId="Ale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F154"/>
    <a:srgbClr val="73033B"/>
    <a:srgbClr val="760000"/>
    <a:srgbClr val="F1D893"/>
    <a:srgbClr val="E9C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89886" autoAdjust="0"/>
  </p:normalViewPr>
  <p:slideViewPr>
    <p:cSldViewPr>
      <p:cViewPr>
        <p:scale>
          <a:sx n="140" d="100"/>
          <a:sy n="140" d="100"/>
        </p:scale>
        <p:origin x="-72" y="-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67002-1C84-43B0-A4DD-BD8A78D4EE4E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A2C08-4B2D-43D8-B10F-CF04D513C2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91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72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30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88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97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04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53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15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67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57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98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58706-D32B-4A69-9F98-9FC67BBCB9AB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0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979747" y="699542"/>
            <a:ext cx="717371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Ausländer auf </a:t>
            </a:r>
            <a:r>
              <a:rPr lang="de-DE" altLang="de-DE" sz="3200" b="1" dirty="0" err="1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allerhöchten</a:t>
            </a: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 Befehl</a:t>
            </a: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!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4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 </a:t>
            </a: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1. Mose 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12,1 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– </a:t>
            </a: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4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411760" y="2139702"/>
            <a:ext cx="432048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Kein Aufbruch ohne Abbruch</a:t>
            </a:r>
            <a:endParaRPr lang="de-DE" altLang="de-DE" b="1" dirty="0" smtClean="0">
              <a:solidFill>
                <a:srgbClr val="FFFF00"/>
              </a:solidFill>
              <a:latin typeface="Benelux" charset="0"/>
              <a:ea typeface="Microsoft YaHei" charset="-122"/>
            </a:endParaRP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Kein Abbruch ohne Neubruch</a:t>
            </a:r>
            <a:endParaRPr lang="de-DE" altLang="de-DE" b="1" dirty="0" smtClean="0">
              <a:solidFill>
                <a:srgbClr val="FFFF00"/>
              </a:solidFill>
              <a:latin typeface="Benelux" charset="0"/>
              <a:ea typeface="Microsoft YaHei" charset="-122"/>
            </a:endParaRP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Kein Neubruch ohne Durchbruch</a:t>
            </a:r>
            <a:endParaRPr lang="de-DE" altLang="de-DE" sz="2000" b="1" dirty="0" smtClean="0">
              <a:solidFill>
                <a:srgbClr val="FFC000"/>
              </a:solidFill>
              <a:latin typeface="Benelux" charset="0"/>
              <a:ea typeface="Microsoft YaHei" charset="-122"/>
            </a:endParaRP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endParaRPr lang="de-DE" altLang="de-DE" sz="2800" dirty="0">
              <a:solidFill>
                <a:srgbClr val="2FF154"/>
              </a:solidFill>
              <a:latin typeface="Benelux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031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Bildschirmpräsentation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zum Gottesdienst</dc:title>
  <dc:creator>Alexandra Sakulowski</dc:creator>
  <cp:lastModifiedBy>TK</cp:lastModifiedBy>
  <cp:revision>59</cp:revision>
  <dcterms:created xsi:type="dcterms:W3CDTF">2020-10-11T13:50:12Z</dcterms:created>
  <dcterms:modified xsi:type="dcterms:W3CDTF">2024-09-23T06:37:59Z</dcterms:modified>
</cp:coreProperties>
</file>